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51" r:id="rId2"/>
    <p:sldMasterId id="2147483770" r:id="rId3"/>
  </p:sldMasterIdLst>
  <p:notesMasterIdLst>
    <p:notesMasterId r:id="rId33"/>
  </p:notesMasterIdLst>
  <p:sldIdLst>
    <p:sldId id="256" r:id="rId4"/>
    <p:sldId id="846" r:id="rId5"/>
    <p:sldId id="260" r:id="rId6"/>
    <p:sldId id="851" r:id="rId7"/>
    <p:sldId id="852" r:id="rId8"/>
    <p:sldId id="853" r:id="rId9"/>
    <p:sldId id="854" r:id="rId10"/>
    <p:sldId id="855" r:id="rId11"/>
    <p:sldId id="858" r:id="rId12"/>
    <p:sldId id="857" r:id="rId13"/>
    <p:sldId id="856" r:id="rId14"/>
    <p:sldId id="859" r:id="rId15"/>
    <p:sldId id="392" r:id="rId16"/>
    <p:sldId id="357" r:id="rId17"/>
    <p:sldId id="847" r:id="rId18"/>
    <p:sldId id="848" r:id="rId19"/>
    <p:sldId id="849" r:id="rId20"/>
    <p:sldId id="850" r:id="rId21"/>
    <p:sldId id="594" r:id="rId22"/>
    <p:sldId id="259" r:id="rId23"/>
    <p:sldId id="499" r:id="rId24"/>
    <p:sldId id="593" r:id="rId25"/>
    <p:sldId id="261" r:id="rId26"/>
    <p:sldId id="257" r:id="rId27"/>
    <p:sldId id="258" r:id="rId28"/>
    <p:sldId id="844" r:id="rId29"/>
    <p:sldId id="592" r:id="rId30"/>
    <p:sldId id="845" r:id="rId31"/>
    <p:sldId id="3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AFBFD-618D-4ABC-9693-B8B4E5918E91}" v="587" dt="2019-10-11T17:12:47.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58" autoAdjust="0"/>
  </p:normalViewPr>
  <p:slideViewPr>
    <p:cSldViewPr snapToGrid="0">
      <p:cViewPr>
        <p:scale>
          <a:sx n="60" d="100"/>
          <a:sy n="60" d="100"/>
        </p:scale>
        <p:origin x="8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Warrick" userId="b488d40b8a37ed26" providerId="LiveId" clId="{85AAFBFD-618D-4ABC-9693-B8B4E5918E91}"/>
    <pc:docChg chg="undo redo custSel mod addSld delSld modSld sldOrd delMainMaster">
      <pc:chgData name="Donna Warrick" userId="b488d40b8a37ed26" providerId="LiveId" clId="{85AAFBFD-618D-4ABC-9693-B8B4E5918E91}" dt="2019-10-11T17:12:47.228" v="2680"/>
      <pc:docMkLst>
        <pc:docMk/>
      </pc:docMkLst>
      <pc:sldChg chg="delSp">
        <pc:chgData name="Donna Warrick" userId="b488d40b8a37ed26" providerId="LiveId" clId="{85AAFBFD-618D-4ABC-9693-B8B4E5918E91}" dt="2019-10-09T19:16:26.725" v="1984"/>
        <pc:sldMkLst>
          <pc:docMk/>
          <pc:sldMk cId="341125240" sldId="256"/>
        </pc:sldMkLst>
        <pc:spChg chg="del">
          <ac:chgData name="Donna Warrick" userId="b488d40b8a37ed26" providerId="LiveId" clId="{85AAFBFD-618D-4ABC-9693-B8B4E5918E91}" dt="2019-10-09T19:16:26.725" v="1984"/>
          <ac:spMkLst>
            <pc:docMk/>
            <pc:sldMk cId="341125240" sldId="256"/>
            <ac:spMk id="3" creationId="{6F3B660C-0964-460C-AE62-D2AE41632019}"/>
          </ac:spMkLst>
        </pc:spChg>
      </pc:sldChg>
      <pc:sldChg chg="del">
        <pc:chgData name="Donna Warrick" userId="b488d40b8a37ed26" providerId="LiveId" clId="{85AAFBFD-618D-4ABC-9693-B8B4E5918E91}" dt="2019-10-04T23:24:27.058" v="83" actId="2696"/>
        <pc:sldMkLst>
          <pc:docMk/>
          <pc:sldMk cId="4076048610" sldId="257"/>
        </pc:sldMkLst>
      </pc:sldChg>
      <pc:sldChg chg="del">
        <pc:chgData name="Donna Warrick" userId="b488d40b8a37ed26" providerId="LiveId" clId="{85AAFBFD-618D-4ABC-9693-B8B4E5918E91}" dt="2019-10-04T23:24:27.237" v="84" actId="2696"/>
        <pc:sldMkLst>
          <pc:docMk/>
          <pc:sldMk cId="3487630299" sldId="258"/>
        </pc:sldMkLst>
      </pc:sldChg>
      <pc:sldChg chg="modSp ord modAnim">
        <pc:chgData name="Donna Warrick" userId="b488d40b8a37ed26" providerId="LiveId" clId="{85AAFBFD-618D-4ABC-9693-B8B4E5918E91}" dt="2019-10-10T00:16:16.821" v="2192"/>
        <pc:sldMkLst>
          <pc:docMk/>
          <pc:sldMk cId="3289762619" sldId="260"/>
        </pc:sldMkLst>
        <pc:spChg chg="mod">
          <ac:chgData name="Donna Warrick" userId="b488d40b8a37ed26" providerId="LiveId" clId="{85AAFBFD-618D-4ABC-9693-B8B4E5918E91}" dt="2019-10-09T20:22:43.353" v="2096" actId="27636"/>
          <ac:spMkLst>
            <pc:docMk/>
            <pc:sldMk cId="3289762619" sldId="260"/>
            <ac:spMk id="3" creationId="{4C2C8A45-ED8C-4D91-9ABB-1B40263B7765}"/>
          </ac:spMkLst>
        </pc:spChg>
      </pc:sldChg>
      <pc:sldChg chg="del">
        <pc:chgData name="Donna Warrick" userId="b488d40b8a37ed26" providerId="LiveId" clId="{85AAFBFD-618D-4ABC-9693-B8B4E5918E91}" dt="2019-10-04T23:24:27.024" v="82" actId="2696"/>
        <pc:sldMkLst>
          <pc:docMk/>
          <pc:sldMk cId="2847744350" sldId="261"/>
        </pc:sldMkLst>
      </pc:sldChg>
      <pc:sldChg chg="modSp del">
        <pc:chgData name="Donna Warrick" userId="b488d40b8a37ed26" providerId="LiveId" clId="{85AAFBFD-618D-4ABC-9693-B8B4E5918E91}" dt="2019-10-07T18:01:39.379" v="138" actId="2696"/>
        <pc:sldMkLst>
          <pc:docMk/>
          <pc:sldMk cId="0" sldId="357"/>
        </pc:sldMkLst>
        <pc:graphicFrameChg chg="modGraphic">
          <ac:chgData name="Donna Warrick" userId="b488d40b8a37ed26" providerId="LiveId" clId="{85AAFBFD-618D-4ABC-9693-B8B4E5918E91}" dt="2019-10-07T12:33:29.374" v="128" actId="207"/>
          <ac:graphicFrameMkLst>
            <pc:docMk/>
            <pc:sldMk cId="0" sldId="357"/>
            <ac:graphicFrameMk id="5" creationId="{1F723A72-F0D3-4360-AA35-064506B6EAF1}"/>
          </ac:graphicFrameMkLst>
        </pc:graphicFrameChg>
      </pc:sldChg>
      <pc:sldChg chg="modSp del ord">
        <pc:chgData name="Donna Warrick" userId="b488d40b8a37ed26" providerId="LiveId" clId="{85AAFBFD-618D-4ABC-9693-B8B4E5918E91}" dt="2019-10-10T14:25:38.562" v="2679"/>
        <pc:sldMkLst>
          <pc:docMk/>
          <pc:sldMk cId="0" sldId="390"/>
        </pc:sldMkLst>
        <pc:spChg chg="mod">
          <ac:chgData name="Donna Warrick" userId="b488d40b8a37ed26" providerId="LiveId" clId="{85AAFBFD-618D-4ABC-9693-B8B4E5918E91}" dt="2019-10-10T14:25:32.703" v="2678" actId="20577"/>
          <ac:spMkLst>
            <pc:docMk/>
            <pc:sldMk cId="0" sldId="390"/>
            <ac:spMk id="78850" creationId="{B128C158-C33D-48F3-BB7A-888F7E8E3C1F}"/>
          </ac:spMkLst>
        </pc:spChg>
      </pc:sldChg>
      <pc:sldChg chg="modSp">
        <pc:chgData name="Donna Warrick" userId="b488d40b8a37ed26" providerId="LiveId" clId="{85AAFBFD-618D-4ABC-9693-B8B4E5918E91}" dt="2019-10-09T19:26:48.826" v="2083" actId="2711"/>
        <pc:sldMkLst>
          <pc:docMk/>
          <pc:sldMk cId="1739729542" sldId="392"/>
        </pc:sldMkLst>
        <pc:spChg chg="mod">
          <ac:chgData name="Donna Warrick" userId="b488d40b8a37ed26" providerId="LiveId" clId="{85AAFBFD-618D-4ABC-9693-B8B4E5918E91}" dt="2019-10-09T19:26:48.826" v="2083" actId="2711"/>
          <ac:spMkLst>
            <pc:docMk/>
            <pc:sldMk cId="1739729542" sldId="392"/>
            <ac:spMk id="4" creationId="{72CFEDF0-CAA8-4235-9902-05745A2189B2}"/>
          </ac:spMkLst>
        </pc:spChg>
      </pc:sldChg>
      <pc:sldChg chg="add del">
        <pc:chgData name="Donna Warrick" userId="b488d40b8a37ed26" providerId="LiveId" clId="{85AAFBFD-618D-4ABC-9693-B8B4E5918E91}" dt="2019-10-09T20:21:28.357" v="2090" actId="2696"/>
        <pc:sldMkLst>
          <pc:docMk/>
          <pc:sldMk cId="3717764672" sldId="393"/>
        </pc:sldMkLst>
      </pc:sldChg>
      <pc:sldChg chg="addSp delSp modSp add del mod setBg">
        <pc:chgData name="Donna Warrick" userId="b488d40b8a37ed26" providerId="LiveId" clId="{85AAFBFD-618D-4ABC-9693-B8B4E5918E91}" dt="2019-10-04T23:21:31.570" v="67" actId="2696"/>
        <pc:sldMkLst>
          <pc:docMk/>
          <pc:sldMk cId="0" sldId="554"/>
        </pc:sldMkLst>
        <pc:spChg chg="add mod">
          <ac:chgData name="Donna Warrick" userId="b488d40b8a37ed26" providerId="LiveId" clId="{85AAFBFD-618D-4ABC-9693-B8B4E5918E91}" dt="2019-10-04T23:19:51.619" v="15"/>
          <ac:spMkLst>
            <pc:docMk/>
            <pc:sldMk cId="0" sldId="554"/>
            <ac:spMk id="2" creationId="{5828A03D-BED1-4DAC-9EB1-3835C727E578}"/>
          </ac:spMkLst>
        </pc:spChg>
        <pc:spChg chg="add del">
          <ac:chgData name="Donna Warrick" userId="b488d40b8a37ed26" providerId="LiveId" clId="{85AAFBFD-618D-4ABC-9693-B8B4E5918E91}" dt="2019-10-04T23:19:23.917" v="11" actId="26606"/>
          <ac:spMkLst>
            <pc:docMk/>
            <pc:sldMk cId="0" sldId="554"/>
            <ac:spMk id="74" creationId="{823AC064-BC96-4F32-8AE1-B2FD38754823}"/>
          </ac:spMkLst>
        </pc:spChg>
        <pc:spChg chg="mod">
          <ac:chgData name="Donna Warrick" userId="b488d40b8a37ed26" providerId="LiveId" clId="{85AAFBFD-618D-4ABC-9693-B8B4E5918E91}" dt="2019-10-04T23:19:33.496" v="13" actId="26606"/>
          <ac:spMkLst>
            <pc:docMk/>
            <pc:sldMk cId="0" sldId="554"/>
            <ac:spMk id="5122" creationId="{18B8BA36-F5F8-4269-9FFE-A38C152982CB}"/>
          </ac:spMkLst>
        </pc:spChg>
        <pc:spChg chg="mod">
          <ac:chgData name="Donna Warrick" userId="b488d40b8a37ed26" providerId="LiveId" clId="{85AAFBFD-618D-4ABC-9693-B8B4E5918E91}" dt="2019-10-04T23:19:33.496" v="13" actId="26606"/>
          <ac:spMkLst>
            <pc:docMk/>
            <pc:sldMk cId="0" sldId="554"/>
            <ac:spMk id="5124" creationId="{3D8A7C0F-AFC5-48F2-82C0-07BDE59A6139}"/>
          </ac:spMkLst>
        </pc:spChg>
        <pc:spChg chg="add del">
          <ac:chgData name="Donna Warrick" userId="b488d40b8a37ed26" providerId="LiveId" clId="{85AAFBFD-618D-4ABC-9693-B8B4E5918E91}" dt="2019-10-04T23:19:33.496" v="13" actId="26606"/>
          <ac:spMkLst>
            <pc:docMk/>
            <pc:sldMk cId="0" sldId="554"/>
            <ac:spMk id="5127" creationId="{0700D48D-C9AA-4000-A912-29A4FEA98A9F}"/>
          </ac:spMkLst>
        </pc:spChg>
        <pc:picChg chg="del mod ord">
          <ac:chgData name="Donna Warrick" userId="b488d40b8a37ed26" providerId="LiveId" clId="{85AAFBFD-618D-4ABC-9693-B8B4E5918E91}" dt="2019-10-04T23:19:51.619" v="15"/>
          <ac:picMkLst>
            <pc:docMk/>
            <pc:sldMk cId="0" sldId="554"/>
            <ac:picMk id="5123" creationId="{8C380CAC-E888-4DFF-AD8F-982D5890CE8F}"/>
          </ac:picMkLst>
        </pc:picChg>
        <pc:picChg chg="del mod">
          <ac:chgData name="Donna Warrick" userId="b488d40b8a37ed26" providerId="LiveId" clId="{85AAFBFD-618D-4ABC-9693-B8B4E5918E91}" dt="2019-10-04T23:19:40.242" v="14"/>
          <ac:picMkLst>
            <pc:docMk/>
            <pc:sldMk cId="0" sldId="554"/>
            <ac:picMk id="5125" creationId="{F73C46D2-A4F1-4181-BF8B-B20E2FF4927A}"/>
          </ac:picMkLst>
        </pc:picChg>
        <pc:cxnChg chg="add del">
          <ac:chgData name="Donna Warrick" userId="b488d40b8a37ed26" providerId="LiveId" clId="{85AAFBFD-618D-4ABC-9693-B8B4E5918E91}" dt="2019-10-04T23:19:23.917" v="11" actId="26606"/>
          <ac:cxnSpMkLst>
            <pc:docMk/>
            <pc:sldMk cId="0" sldId="554"/>
            <ac:cxnSpMk id="76" creationId="{7E7C77BC-7138-40B1-A15B-20F57A494629}"/>
          </ac:cxnSpMkLst>
        </pc:cxnChg>
        <pc:cxnChg chg="add del">
          <ac:chgData name="Donna Warrick" userId="b488d40b8a37ed26" providerId="LiveId" clId="{85AAFBFD-618D-4ABC-9693-B8B4E5918E91}" dt="2019-10-04T23:19:23.917" v="11" actId="26606"/>
          <ac:cxnSpMkLst>
            <pc:docMk/>
            <pc:sldMk cId="0" sldId="554"/>
            <ac:cxnSpMk id="78" creationId="{DB146403-F3D6-484B-B2ED-97F9565D0370}"/>
          </ac:cxnSpMkLst>
        </pc:cxnChg>
        <pc:cxnChg chg="add del">
          <ac:chgData name="Donna Warrick" userId="b488d40b8a37ed26" providerId="LiveId" clId="{85AAFBFD-618D-4ABC-9693-B8B4E5918E91}" dt="2019-10-04T23:19:33.496" v="13" actId="26606"/>
          <ac:cxnSpMkLst>
            <pc:docMk/>
            <pc:sldMk cId="0" sldId="554"/>
            <ac:cxnSpMk id="5128" creationId="{805E69BC-D844-4AB5-9E35-ED458EE29655}"/>
          </ac:cxnSpMkLst>
        </pc:cxnChg>
        <pc:cxnChg chg="add del">
          <ac:chgData name="Donna Warrick" userId="b488d40b8a37ed26" providerId="LiveId" clId="{85AAFBFD-618D-4ABC-9693-B8B4E5918E91}" dt="2019-10-04T23:19:33.496" v="13" actId="26606"/>
          <ac:cxnSpMkLst>
            <pc:docMk/>
            <pc:sldMk cId="0" sldId="554"/>
            <ac:cxnSpMk id="5129" creationId="{4312C673-8179-457E-AD2A-D1FAE4CC961A}"/>
          </ac:cxnSpMkLst>
        </pc:cxnChg>
      </pc:sldChg>
      <pc:sldChg chg="del">
        <pc:chgData name="Donna Warrick" userId="b488d40b8a37ed26" providerId="LiveId" clId="{85AAFBFD-618D-4ABC-9693-B8B4E5918E91}" dt="2019-10-04T23:25:00.081" v="85" actId="2696"/>
        <pc:sldMkLst>
          <pc:docMk/>
          <pc:sldMk cId="0" sldId="592"/>
        </pc:sldMkLst>
      </pc:sldChg>
      <pc:sldChg chg="modSp">
        <pc:chgData name="Donna Warrick" userId="b488d40b8a37ed26" providerId="LiveId" clId="{85AAFBFD-618D-4ABC-9693-B8B4E5918E91}" dt="2019-10-07T12:27:16.919" v="112" actId="255"/>
        <pc:sldMkLst>
          <pc:docMk/>
          <pc:sldMk cId="4251910319" sldId="592"/>
        </pc:sldMkLst>
        <pc:spChg chg="mod">
          <ac:chgData name="Donna Warrick" userId="b488d40b8a37ed26" providerId="LiveId" clId="{85AAFBFD-618D-4ABC-9693-B8B4E5918E91}" dt="2019-10-07T12:27:16.919" v="112" actId="255"/>
          <ac:spMkLst>
            <pc:docMk/>
            <pc:sldMk cId="4251910319" sldId="592"/>
            <ac:spMk id="29699" creationId="{959CBDC3-8398-4CB5-95EE-B2909FD2FCFE}"/>
          </ac:spMkLst>
        </pc:spChg>
      </pc:sldChg>
      <pc:sldChg chg="modSp">
        <pc:chgData name="Donna Warrick" userId="b488d40b8a37ed26" providerId="LiveId" clId="{85AAFBFD-618D-4ABC-9693-B8B4E5918E91}" dt="2019-10-04T23:22:51.930" v="81" actId="1076"/>
        <pc:sldMkLst>
          <pc:docMk/>
          <pc:sldMk cId="969446745" sldId="593"/>
        </pc:sldMkLst>
        <pc:spChg chg="mod">
          <ac:chgData name="Donna Warrick" userId="b488d40b8a37ed26" providerId="LiveId" clId="{85AAFBFD-618D-4ABC-9693-B8B4E5918E91}" dt="2019-10-04T23:22:51.930" v="81" actId="1076"/>
          <ac:spMkLst>
            <pc:docMk/>
            <pc:sldMk cId="969446745" sldId="593"/>
            <ac:spMk id="3" creationId="{1A3C7DAB-9C5F-42B7-96C3-6167CF90AFAF}"/>
          </ac:spMkLst>
        </pc:spChg>
      </pc:sldChg>
      <pc:sldChg chg="addSp delSp modSp add mod setBg">
        <pc:chgData name="Donna Warrick" userId="b488d40b8a37ed26" providerId="LiveId" clId="{85AAFBFD-618D-4ABC-9693-B8B4E5918E91}" dt="2019-10-04T23:20:59.497" v="66" actId="20577"/>
        <pc:sldMkLst>
          <pc:docMk/>
          <pc:sldMk cId="2634731949" sldId="594"/>
        </pc:sldMkLst>
        <pc:spChg chg="add mod">
          <ac:chgData name="Donna Warrick" userId="b488d40b8a37ed26" providerId="LiveId" clId="{85AAFBFD-618D-4ABC-9693-B8B4E5918E91}" dt="2019-10-04T23:20:59.497" v="66" actId="20577"/>
          <ac:spMkLst>
            <pc:docMk/>
            <pc:sldMk cId="2634731949" sldId="594"/>
            <ac:spMk id="4" creationId="{9144802F-2E34-4B59-BCC0-715A7CE7E889}"/>
          </ac:spMkLst>
        </pc:spChg>
        <pc:spChg chg="add">
          <ac:chgData name="Donna Warrick" userId="b488d40b8a37ed26" providerId="LiveId" clId="{85AAFBFD-618D-4ABC-9693-B8B4E5918E91}" dt="2019-10-04T23:20:55.322" v="65" actId="26606"/>
          <ac:spMkLst>
            <pc:docMk/>
            <pc:sldMk cId="2634731949" sldId="594"/>
            <ac:spMk id="6" creationId="{1E70A317-DCED-4E80-AA2D-467D8702E5CB}"/>
          </ac:spMkLst>
        </pc:spChg>
        <pc:spChg chg="add del">
          <ac:chgData name="Donna Warrick" userId="b488d40b8a37ed26" providerId="LiveId" clId="{85AAFBFD-618D-4ABC-9693-B8B4E5918E91}" dt="2019-10-04T23:18:48.131" v="3" actId="26606"/>
          <ac:spMkLst>
            <pc:docMk/>
            <pc:sldMk cId="2634731949" sldId="594"/>
            <ac:spMk id="7" creationId="{E24F7045-1B8B-4422-9330-0BC8BF6065E3}"/>
          </ac:spMkLst>
        </pc:spChg>
        <pc:spChg chg="add">
          <ac:chgData name="Donna Warrick" userId="b488d40b8a37ed26" providerId="LiveId" clId="{85AAFBFD-618D-4ABC-9693-B8B4E5918E91}" dt="2019-10-04T23:20:55.322" v="65" actId="26606"/>
          <ac:spMkLst>
            <pc:docMk/>
            <pc:sldMk cId="2634731949" sldId="594"/>
            <ac:spMk id="8" creationId="{A6D87845-294F-40CB-BC48-46455460D292}"/>
          </ac:spMkLst>
        </pc:spChg>
        <pc:spChg chg="add del">
          <ac:chgData name="Donna Warrick" userId="b488d40b8a37ed26" providerId="LiveId" clId="{85AAFBFD-618D-4ABC-9693-B8B4E5918E91}" dt="2019-10-04T23:18:48.131" v="3" actId="26606"/>
          <ac:spMkLst>
            <pc:docMk/>
            <pc:sldMk cId="2634731949" sldId="594"/>
            <ac:spMk id="9" creationId="{7ED0B3BD-E968-4364-878A-47D3A6AEF099}"/>
          </ac:spMkLst>
        </pc:spChg>
        <pc:spChg chg="add del">
          <ac:chgData name="Donna Warrick" userId="b488d40b8a37ed26" providerId="LiveId" clId="{85AAFBFD-618D-4ABC-9693-B8B4E5918E91}" dt="2019-10-04T23:18:48.131" v="3" actId="26606"/>
          <ac:spMkLst>
            <pc:docMk/>
            <pc:sldMk cId="2634731949" sldId="594"/>
            <ac:spMk id="11" creationId="{C8E5BCBF-E5D0-444B-A584-4A5FF79F9D7E}"/>
          </ac:spMkLst>
        </pc:spChg>
        <pc:spChg chg="add del">
          <ac:chgData name="Donna Warrick" userId="b488d40b8a37ed26" providerId="LiveId" clId="{85AAFBFD-618D-4ABC-9693-B8B4E5918E91}" dt="2019-10-04T23:18:58.835" v="5" actId="26606"/>
          <ac:spMkLst>
            <pc:docMk/>
            <pc:sldMk cId="2634731949" sldId="594"/>
            <ac:spMk id="14" creationId="{E1B06D72-EEA4-4E56-9D5E-96440C15A1D9}"/>
          </ac:spMkLst>
        </pc:spChg>
        <pc:spChg chg="add del">
          <ac:chgData name="Donna Warrick" userId="b488d40b8a37ed26" providerId="LiveId" clId="{85AAFBFD-618D-4ABC-9693-B8B4E5918E91}" dt="2019-10-04T23:19:10.053" v="7" actId="26606"/>
          <ac:spMkLst>
            <pc:docMk/>
            <pc:sldMk cId="2634731949" sldId="594"/>
            <ac:spMk id="16" creationId="{E24F7045-1B8B-4422-9330-0BC8BF6065E3}"/>
          </ac:spMkLst>
        </pc:spChg>
        <pc:spChg chg="add del">
          <ac:chgData name="Donna Warrick" userId="b488d40b8a37ed26" providerId="LiveId" clId="{85AAFBFD-618D-4ABC-9693-B8B4E5918E91}" dt="2019-10-04T23:19:10.053" v="7" actId="26606"/>
          <ac:spMkLst>
            <pc:docMk/>
            <pc:sldMk cId="2634731949" sldId="594"/>
            <ac:spMk id="17" creationId="{7ED0B3BD-E968-4364-878A-47D3A6AEF099}"/>
          </ac:spMkLst>
        </pc:spChg>
        <pc:spChg chg="add del">
          <ac:chgData name="Donna Warrick" userId="b488d40b8a37ed26" providerId="LiveId" clId="{85AAFBFD-618D-4ABC-9693-B8B4E5918E91}" dt="2019-10-04T23:19:10.053" v="7" actId="26606"/>
          <ac:spMkLst>
            <pc:docMk/>
            <pc:sldMk cId="2634731949" sldId="594"/>
            <ac:spMk id="18" creationId="{C8E5BCBF-E5D0-444B-A584-4A5FF79F9D7E}"/>
          </ac:spMkLst>
        </pc:spChg>
        <pc:picChg chg="add del mod">
          <ac:chgData name="Donna Warrick" userId="b488d40b8a37ed26" providerId="LiveId" clId="{85AAFBFD-618D-4ABC-9693-B8B4E5918E91}" dt="2019-10-04T23:19:11.233" v="8"/>
          <ac:picMkLst>
            <pc:docMk/>
            <pc:sldMk cId="2634731949" sldId="594"/>
            <ac:picMk id="2" creationId="{FCDF8792-F377-48B3-BD59-FD25934D8F05}"/>
          </ac:picMkLst>
        </pc:picChg>
        <pc:picChg chg="add mod ord">
          <ac:chgData name="Donna Warrick" userId="b488d40b8a37ed26" providerId="LiveId" clId="{85AAFBFD-618D-4ABC-9693-B8B4E5918E91}" dt="2019-10-04T23:20:55.322" v="65" actId="26606"/>
          <ac:picMkLst>
            <pc:docMk/>
            <pc:sldMk cId="2634731949" sldId="594"/>
            <ac:picMk id="3" creationId="{536D4E06-AF22-4522-BCB0-0A7E343E1EE4}"/>
          </ac:picMkLst>
        </pc:picChg>
        <pc:picChg chg="add del">
          <ac:chgData name="Donna Warrick" userId="b488d40b8a37ed26" providerId="LiveId" clId="{85AAFBFD-618D-4ABC-9693-B8B4E5918E91}" dt="2019-10-04T23:18:58.835" v="5" actId="26606"/>
          <ac:picMkLst>
            <pc:docMk/>
            <pc:sldMk cId="2634731949" sldId="594"/>
            <ac:picMk id="13" creationId="{97EEB557-E045-4967-91EE-5412EB4FABEC}"/>
          </ac:picMkLst>
        </pc:picChg>
      </pc:sldChg>
      <pc:sldChg chg="modSp">
        <pc:chgData name="Donna Warrick" userId="b488d40b8a37ed26" providerId="LiveId" clId="{85AAFBFD-618D-4ABC-9693-B8B4E5918E91}" dt="2019-10-07T12:26:42.888" v="111" actId="1076"/>
        <pc:sldMkLst>
          <pc:docMk/>
          <pc:sldMk cId="0" sldId="844"/>
        </pc:sldMkLst>
        <pc:spChg chg="mod">
          <ac:chgData name="Donna Warrick" userId="b488d40b8a37ed26" providerId="LiveId" clId="{85AAFBFD-618D-4ABC-9693-B8B4E5918E91}" dt="2019-10-07T12:25:34.858" v="101" actId="255"/>
          <ac:spMkLst>
            <pc:docMk/>
            <pc:sldMk cId="0" sldId="844"/>
            <ac:spMk id="8" creationId="{29126E18-54A3-4187-8B66-3AD1B45EC2F1}"/>
          </ac:spMkLst>
        </pc:spChg>
        <pc:spChg chg="mod">
          <ac:chgData name="Donna Warrick" userId="b488d40b8a37ed26" providerId="LiveId" clId="{85AAFBFD-618D-4ABC-9693-B8B4E5918E91}" dt="2019-10-07T12:25:26.208" v="100" actId="255"/>
          <ac:spMkLst>
            <pc:docMk/>
            <pc:sldMk cId="0" sldId="844"/>
            <ac:spMk id="10" creationId="{81A211DF-1F05-4EC3-AE98-198CCE002616}"/>
          </ac:spMkLst>
        </pc:spChg>
        <pc:spChg chg="mod">
          <ac:chgData name="Donna Warrick" userId="b488d40b8a37ed26" providerId="LiveId" clId="{85AAFBFD-618D-4ABC-9693-B8B4E5918E91}" dt="2019-10-07T12:25:14.006" v="99" actId="1076"/>
          <ac:spMkLst>
            <pc:docMk/>
            <pc:sldMk cId="0" sldId="844"/>
            <ac:spMk id="12" creationId="{290516FE-30CB-4419-8627-D02D2367B5D7}"/>
          </ac:spMkLst>
        </pc:spChg>
        <pc:spChg chg="mod">
          <ac:chgData name="Donna Warrick" userId="b488d40b8a37ed26" providerId="LiveId" clId="{85AAFBFD-618D-4ABC-9693-B8B4E5918E91}" dt="2019-10-07T12:24:56.753" v="97" actId="207"/>
          <ac:spMkLst>
            <pc:docMk/>
            <pc:sldMk cId="0" sldId="844"/>
            <ac:spMk id="13" creationId="{02E102B9-78DC-44B2-BF67-54E584E650D2}"/>
          </ac:spMkLst>
        </pc:spChg>
        <pc:spChg chg="mod">
          <ac:chgData name="Donna Warrick" userId="b488d40b8a37ed26" providerId="LiveId" clId="{85AAFBFD-618D-4ABC-9693-B8B4E5918E91}" dt="2019-10-07T12:25:04.441" v="98" actId="207"/>
          <ac:spMkLst>
            <pc:docMk/>
            <pc:sldMk cId="0" sldId="844"/>
            <ac:spMk id="14" creationId="{13863967-AC56-4154-95F1-A71B3973C4ED}"/>
          </ac:spMkLst>
        </pc:spChg>
        <pc:spChg chg="mod">
          <ac:chgData name="Donna Warrick" userId="b488d40b8a37ed26" providerId="LiveId" clId="{85AAFBFD-618D-4ABC-9693-B8B4E5918E91}" dt="2019-10-07T12:24:51.815" v="96" actId="207"/>
          <ac:spMkLst>
            <pc:docMk/>
            <pc:sldMk cId="0" sldId="844"/>
            <ac:spMk id="15" creationId="{D64F2F62-8068-4EC0-B52B-BD6E8A1D2B21}"/>
          </ac:spMkLst>
        </pc:spChg>
        <pc:spChg chg="mod">
          <ac:chgData name="Donna Warrick" userId="b488d40b8a37ed26" providerId="LiveId" clId="{85AAFBFD-618D-4ABC-9693-B8B4E5918E91}" dt="2019-10-07T12:26:42.888" v="111" actId="1076"/>
          <ac:spMkLst>
            <pc:docMk/>
            <pc:sldMk cId="0" sldId="844"/>
            <ac:spMk id="25" creationId="{A4BD9092-5F73-43D9-8DD8-81796E56D345}"/>
          </ac:spMkLst>
        </pc:spChg>
      </pc:sldChg>
      <pc:sldChg chg="addSp modSp mod setBg modAnim">
        <pc:chgData name="Donna Warrick" userId="b488d40b8a37ed26" providerId="LiveId" clId="{85AAFBFD-618D-4ABC-9693-B8B4E5918E91}" dt="2019-10-10T00:48:13.309" v="2664" actId="20577"/>
        <pc:sldMkLst>
          <pc:docMk/>
          <pc:sldMk cId="0" sldId="845"/>
        </pc:sldMkLst>
        <pc:spChg chg="mod">
          <ac:chgData name="Donna Warrick" userId="b488d40b8a37ed26" providerId="LiveId" clId="{85AAFBFD-618D-4ABC-9693-B8B4E5918E91}" dt="2019-10-10T00:41:21.139" v="2227" actId="20577"/>
          <ac:spMkLst>
            <pc:docMk/>
            <pc:sldMk cId="0" sldId="845"/>
            <ac:spMk id="2" creationId="{E99C2D35-3A8F-4026-BD45-659497CE5728}"/>
          </ac:spMkLst>
        </pc:spChg>
        <pc:spChg chg="add">
          <ac:chgData name="Donna Warrick" userId="b488d40b8a37ed26" providerId="LiveId" clId="{85AAFBFD-618D-4ABC-9693-B8B4E5918E91}" dt="2019-10-07T12:28:42.350" v="113" actId="26606"/>
          <ac:spMkLst>
            <pc:docMk/>
            <pc:sldMk cId="0" sldId="845"/>
            <ac:spMk id="73" creationId="{94AB646F-3BE3-47A3-B14F-9CB84F6BF5BD}"/>
          </ac:spMkLst>
        </pc:spChg>
        <pc:spChg chg="mod">
          <ac:chgData name="Donna Warrick" userId="b488d40b8a37ed26" providerId="LiveId" clId="{85AAFBFD-618D-4ABC-9693-B8B4E5918E91}" dt="2019-10-10T00:48:13.309" v="2664" actId="20577"/>
          <ac:spMkLst>
            <pc:docMk/>
            <pc:sldMk cId="0" sldId="845"/>
            <ac:spMk id="50179" creationId="{05AADB98-90CE-430F-95BC-61C7B15AB9D5}"/>
          </ac:spMkLst>
        </pc:spChg>
        <pc:picChg chg="mod">
          <ac:chgData name="Donna Warrick" userId="b488d40b8a37ed26" providerId="LiveId" clId="{85AAFBFD-618D-4ABC-9693-B8B4E5918E91}" dt="2019-10-07T12:28:42.350" v="113" actId="26606"/>
          <ac:picMkLst>
            <pc:docMk/>
            <pc:sldMk cId="0" sldId="845"/>
            <ac:picMk id="5" creationId="{17803FCC-C92F-4431-9D18-16C4FE4D8934}"/>
          </ac:picMkLst>
        </pc:picChg>
        <pc:picChg chg="add">
          <ac:chgData name="Donna Warrick" userId="b488d40b8a37ed26" providerId="LiveId" clId="{85AAFBFD-618D-4ABC-9693-B8B4E5918E91}" dt="2019-10-07T12:28:42.350" v="113" actId="26606"/>
          <ac:picMkLst>
            <pc:docMk/>
            <pc:sldMk cId="0" sldId="845"/>
            <ac:picMk id="75" creationId="{E0BE7827-5B1A-4F37-BF70-19F7C5C6BDEB}"/>
          </ac:picMkLst>
        </pc:picChg>
        <pc:picChg chg="mod">
          <ac:chgData name="Donna Warrick" userId="b488d40b8a37ed26" providerId="LiveId" clId="{85AAFBFD-618D-4ABC-9693-B8B4E5918E91}" dt="2019-10-07T12:28:42.350" v="113" actId="26606"/>
          <ac:picMkLst>
            <pc:docMk/>
            <pc:sldMk cId="0" sldId="845"/>
            <ac:picMk id="30724" creationId="{0D4EB94B-ED8F-4A33-BCC4-E82197CE871D}"/>
          </ac:picMkLst>
        </pc:picChg>
      </pc:sldChg>
      <pc:sldChg chg="modSp add modNotesTx">
        <pc:chgData name="Donna Warrick" userId="b488d40b8a37ed26" providerId="LiveId" clId="{85AAFBFD-618D-4ABC-9693-B8B4E5918E91}" dt="2019-10-10T00:15:21.257" v="2190" actId="20577"/>
        <pc:sldMkLst>
          <pc:docMk/>
          <pc:sldMk cId="3941701093" sldId="846"/>
        </pc:sldMkLst>
        <pc:spChg chg="mod">
          <ac:chgData name="Donna Warrick" userId="b488d40b8a37ed26" providerId="LiveId" clId="{85AAFBFD-618D-4ABC-9693-B8B4E5918E91}" dt="2019-10-07T13:06:42.809" v="134"/>
          <ac:spMkLst>
            <pc:docMk/>
            <pc:sldMk cId="3941701093" sldId="846"/>
            <ac:spMk id="2" creationId="{D72EC3EB-5855-47B1-AE2C-EA52CEA1A5BC}"/>
          </ac:spMkLst>
        </pc:spChg>
        <pc:spChg chg="mod">
          <ac:chgData name="Donna Warrick" userId="b488d40b8a37ed26" providerId="LiveId" clId="{85AAFBFD-618D-4ABC-9693-B8B4E5918E91}" dt="2019-10-07T13:06:48.478" v="137" actId="122"/>
          <ac:spMkLst>
            <pc:docMk/>
            <pc:sldMk cId="3941701093" sldId="846"/>
            <ac:spMk id="3" creationId="{CF4D0FD8-EDA9-4945-9C32-4807DAF58F47}"/>
          </ac:spMkLst>
        </pc:spChg>
      </pc:sldChg>
      <pc:sldChg chg="modSp add modTransition modAnim modNotesTx">
        <pc:chgData name="Donna Warrick" userId="b488d40b8a37ed26" providerId="LiveId" clId="{85AAFBFD-618D-4ABC-9693-B8B4E5918E91}" dt="2019-10-11T17:12:47.228" v="2680"/>
        <pc:sldMkLst>
          <pc:docMk/>
          <pc:sldMk cId="541525408" sldId="847"/>
        </pc:sldMkLst>
        <pc:graphicFrameChg chg="mod modGraphic">
          <ac:chgData name="Donna Warrick" userId="b488d40b8a37ed26" providerId="LiveId" clId="{85AAFBFD-618D-4ABC-9693-B8B4E5918E91}" dt="2019-10-07T18:09:31.676" v="187" actId="255"/>
          <ac:graphicFrameMkLst>
            <pc:docMk/>
            <pc:sldMk cId="541525408" sldId="847"/>
            <ac:graphicFrameMk id="5" creationId="{1F723A72-F0D3-4360-AA35-064506B6EAF1}"/>
          </ac:graphicFrameMkLst>
        </pc:graphicFrameChg>
      </pc:sldChg>
      <pc:sldChg chg="modSp add ord modTransition modNotesTx">
        <pc:chgData name="Donna Warrick" userId="b488d40b8a37ed26" providerId="LiveId" clId="{85AAFBFD-618D-4ABC-9693-B8B4E5918E91}" dt="2019-10-11T17:12:47.228" v="2680"/>
        <pc:sldMkLst>
          <pc:docMk/>
          <pc:sldMk cId="1347392901" sldId="848"/>
        </pc:sldMkLst>
        <pc:graphicFrameChg chg="modGraphic">
          <ac:chgData name="Donna Warrick" userId="b488d40b8a37ed26" providerId="LiveId" clId="{85AAFBFD-618D-4ABC-9693-B8B4E5918E91}" dt="2019-10-07T18:09:12.188" v="184" actId="255"/>
          <ac:graphicFrameMkLst>
            <pc:docMk/>
            <pc:sldMk cId="1347392901" sldId="848"/>
            <ac:graphicFrameMk id="5" creationId="{1F723A72-F0D3-4360-AA35-064506B6EAF1}"/>
          </ac:graphicFrameMkLst>
        </pc:graphicFrameChg>
      </pc:sldChg>
      <pc:sldChg chg="modSp add ord modTransition modNotesTx">
        <pc:chgData name="Donna Warrick" userId="b488d40b8a37ed26" providerId="LiveId" clId="{85AAFBFD-618D-4ABC-9693-B8B4E5918E91}" dt="2019-10-11T17:12:47.228" v="2680"/>
        <pc:sldMkLst>
          <pc:docMk/>
          <pc:sldMk cId="2018155015" sldId="849"/>
        </pc:sldMkLst>
        <pc:graphicFrameChg chg="mod modGraphic">
          <ac:chgData name="Donna Warrick" userId="b488d40b8a37ed26" providerId="LiveId" clId="{85AAFBFD-618D-4ABC-9693-B8B4E5918E91}" dt="2019-10-07T18:08:59.219" v="183" actId="255"/>
          <ac:graphicFrameMkLst>
            <pc:docMk/>
            <pc:sldMk cId="2018155015" sldId="849"/>
            <ac:graphicFrameMk id="5" creationId="{1F723A72-F0D3-4360-AA35-064506B6EAF1}"/>
          </ac:graphicFrameMkLst>
        </pc:graphicFrameChg>
      </pc:sldChg>
      <pc:sldChg chg="modSp add ord modTransition modNotesTx">
        <pc:chgData name="Donna Warrick" userId="b488d40b8a37ed26" providerId="LiveId" clId="{85AAFBFD-618D-4ABC-9693-B8B4E5918E91}" dt="2019-10-11T17:12:47.228" v="2680"/>
        <pc:sldMkLst>
          <pc:docMk/>
          <pc:sldMk cId="1458931629" sldId="850"/>
        </pc:sldMkLst>
        <pc:graphicFrameChg chg="mod modGraphic">
          <ac:chgData name="Donna Warrick" userId="b488d40b8a37ed26" providerId="LiveId" clId="{85AAFBFD-618D-4ABC-9693-B8B4E5918E91}" dt="2019-10-07T18:08:40.612" v="180" actId="255"/>
          <ac:graphicFrameMkLst>
            <pc:docMk/>
            <pc:sldMk cId="1458931629" sldId="850"/>
            <ac:graphicFrameMk id="5" creationId="{1F723A72-F0D3-4360-AA35-064506B6EAF1}"/>
          </ac:graphicFrameMkLst>
        </pc:graphicFrameChg>
      </pc:sldChg>
      <pc:sldChg chg="modSp add modAnim">
        <pc:chgData name="Donna Warrick" userId="b488d40b8a37ed26" providerId="LiveId" clId="{85AAFBFD-618D-4ABC-9693-B8B4E5918E91}" dt="2019-10-08T17:04:52.279" v="329" actId="20577"/>
        <pc:sldMkLst>
          <pc:docMk/>
          <pc:sldMk cId="1785508335" sldId="851"/>
        </pc:sldMkLst>
        <pc:spChg chg="mod">
          <ac:chgData name="Donna Warrick" userId="b488d40b8a37ed26" providerId="LiveId" clId="{85AAFBFD-618D-4ABC-9693-B8B4E5918E91}" dt="2019-10-08T17:00:23.374" v="207" actId="20577"/>
          <ac:spMkLst>
            <pc:docMk/>
            <pc:sldMk cId="1785508335" sldId="851"/>
            <ac:spMk id="2" creationId="{567E2D9A-C9AC-4780-9F87-853B57A23B17}"/>
          </ac:spMkLst>
        </pc:spChg>
        <pc:spChg chg="mod">
          <ac:chgData name="Donna Warrick" userId="b488d40b8a37ed26" providerId="LiveId" clId="{85AAFBFD-618D-4ABC-9693-B8B4E5918E91}" dt="2019-10-08T17:04:52.279" v="329" actId="20577"/>
          <ac:spMkLst>
            <pc:docMk/>
            <pc:sldMk cId="1785508335" sldId="851"/>
            <ac:spMk id="3" creationId="{3952533A-6C15-4487-86B0-168B23C580C7}"/>
          </ac:spMkLst>
        </pc:spChg>
      </pc:sldChg>
      <pc:sldChg chg="modSp add modNotesTx">
        <pc:chgData name="Donna Warrick" userId="b488d40b8a37ed26" providerId="LiveId" clId="{85AAFBFD-618D-4ABC-9693-B8B4E5918E91}" dt="2019-10-09T18:29:11.423" v="1332" actId="20577"/>
        <pc:sldMkLst>
          <pc:docMk/>
          <pc:sldMk cId="1996068437" sldId="852"/>
        </pc:sldMkLst>
        <pc:spChg chg="mod">
          <ac:chgData name="Donna Warrick" userId="b488d40b8a37ed26" providerId="LiveId" clId="{85AAFBFD-618D-4ABC-9693-B8B4E5918E91}" dt="2019-10-09T13:01:40.040" v="347" actId="20577"/>
          <ac:spMkLst>
            <pc:docMk/>
            <pc:sldMk cId="1996068437" sldId="852"/>
            <ac:spMk id="2" creationId="{7EE1C5CF-B4F4-462D-997D-4678C5172CC7}"/>
          </ac:spMkLst>
        </pc:spChg>
        <pc:spChg chg="mod">
          <ac:chgData name="Donna Warrick" userId="b488d40b8a37ed26" providerId="LiveId" clId="{85AAFBFD-618D-4ABC-9693-B8B4E5918E91}" dt="2019-10-09T15:40:34.549" v="603" actId="2710"/>
          <ac:spMkLst>
            <pc:docMk/>
            <pc:sldMk cId="1996068437" sldId="852"/>
            <ac:spMk id="3" creationId="{F1B60F3D-8423-4B1F-A397-B83B0B6D702F}"/>
          </ac:spMkLst>
        </pc:spChg>
      </pc:sldChg>
      <pc:sldChg chg="modSp add modNotesTx">
        <pc:chgData name="Donna Warrick" userId="b488d40b8a37ed26" providerId="LiveId" clId="{85AAFBFD-618D-4ABC-9693-B8B4E5918E91}" dt="2019-10-09T19:20:59.955" v="1993" actId="255"/>
        <pc:sldMkLst>
          <pc:docMk/>
          <pc:sldMk cId="2150111911" sldId="853"/>
        </pc:sldMkLst>
        <pc:spChg chg="mod">
          <ac:chgData name="Donna Warrick" userId="b488d40b8a37ed26" providerId="LiveId" clId="{85AAFBFD-618D-4ABC-9693-B8B4E5918E91}" dt="2019-10-09T15:41:09.324" v="631" actId="20577"/>
          <ac:spMkLst>
            <pc:docMk/>
            <pc:sldMk cId="2150111911" sldId="853"/>
            <ac:spMk id="2" creationId="{7EE1C5CF-B4F4-462D-997D-4678C5172CC7}"/>
          </ac:spMkLst>
        </pc:spChg>
        <pc:spChg chg="mod">
          <ac:chgData name="Donna Warrick" userId="b488d40b8a37ed26" providerId="LiveId" clId="{85AAFBFD-618D-4ABC-9693-B8B4E5918E91}" dt="2019-10-09T19:20:59.955" v="1993" actId="255"/>
          <ac:spMkLst>
            <pc:docMk/>
            <pc:sldMk cId="2150111911" sldId="853"/>
            <ac:spMk id="3" creationId="{F1B60F3D-8423-4B1F-A397-B83B0B6D702F}"/>
          </ac:spMkLst>
        </pc:spChg>
      </pc:sldChg>
      <pc:sldChg chg="addSp delSp modSp add">
        <pc:chgData name="Donna Warrick" userId="b488d40b8a37ed26" providerId="LiveId" clId="{85AAFBFD-618D-4ABC-9693-B8B4E5918E91}" dt="2019-10-09T19:24:28.974" v="2077" actId="1076"/>
        <pc:sldMkLst>
          <pc:docMk/>
          <pc:sldMk cId="2003093048" sldId="854"/>
        </pc:sldMkLst>
        <pc:spChg chg="mod">
          <ac:chgData name="Donna Warrick" userId="b488d40b8a37ed26" providerId="LiveId" clId="{85AAFBFD-618D-4ABC-9693-B8B4E5918E91}" dt="2019-10-09T18:28:33.150" v="1331" actId="1076"/>
          <ac:spMkLst>
            <pc:docMk/>
            <pc:sldMk cId="2003093048" sldId="854"/>
            <ac:spMk id="2" creationId="{819C0E08-A506-47A4-92A3-A19FF522FE4A}"/>
          </ac:spMkLst>
        </pc:spChg>
        <pc:spChg chg="del">
          <ac:chgData name="Donna Warrick" userId="b488d40b8a37ed26" providerId="LiveId" clId="{85AAFBFD-618D-4ABC-9693-B8B4E5918E91}" dt="2019-10-09T19:21:53.916" v="1994"/>
          <ac:spMkLst>
            <pc:docMk/>
            <pc:sldMk cId="2003093048" sldId="854"/>
            <ac:spMk id="3" creationId="{9CDFE69D-DB4C-4709-B7A1-3027C3B90353}"/>
          </ac:spMkLst>
        </pc:spChg>
        <pc:spChg chg="del">
          <ac:chgData name="Donna Warrick" userId="b488d40b8a37ed26" providerId="LiveId" clId="{85AAFBFD-618D-4ABC-9693-B8B4E5918E91}" dt="2019-10-09T18:28:26.607" v="1330"/>
          <ac:spMkLst>
            <pc:docMk/>
            <pc:sldMk cId="2003093048" sldId="854"/>
            <ac:spMk id="4" creationId="{B5DCABB1-E46E-412A-9734-AEA1D9F88803}"/>
          </ac:spMkLst>
        </pc:spChg>
        <pc:spChg chg="add mod">
          <ac:chgData name="Donna Warrick" userId="b488d40b8a37ed26" providerId="LiveId" clId="{85AAFBFD-618D-4ABC-9693-B8B4E5918E91}" dt="2019-10-09T19:24:15.902" v="2076" actId="1038"/>
          <ac:spMkLst>
            <pc:docMk/>
            <pc:sldMk cId="2003093048" sldId="854"/>
            <ac:spMk id="5" creationId="{C5BA74F3-1479-4C3F-B8E4-91B07ECBCB8E}"/>
          </ac:spMkLst>
        </pc:spChg>
        <pc:spChg chg="add mod">
          <ac:chgData name="Donna Warrick" userId="b488d40b8a37ed26" providerId="LiveId" clId="{85AAFBFD-618D-4ABC-9693-B8B4E5918E91}" dt="2019-10-09T19:24:28.974" v="2077" actId="1076"/>
          <ac:spMkLst>
            <pc:docMk/>
            <pc:sldMk cId="2003093048" sldId="854"/>
            <ac:spMk id="6" creationId="{8C2CA37F-EDDA-4B7C-A3E2-64ABA1C2C4F6}"/>
          </ac:spMkLst>
        </pc:spChg>
        <pc:spChg chg="add mod">
          <ac:chgData name="Donna Warrick" userId="b488d40b8a37ed26" providerId="LiveId" clId="{85AAFBFD-618D-4ABC-9693-B8B4E5918E91}" dt="2019-10-09T19:23:16.041" v="2012" actId="1076"/>
          <ac:spMkLst>
            <pc:docMk/>
            <pc:sldMk cId="2003093048" sldId="854"/>
            <ac:spMk id="7" creationId="{57EB3A56-1987-4544-8D0C-11F210000362}"/>
          </ac:spMkLst>
        </pc:spChg>
        <pc:spChg chg="add mod">
          <ac:chgData name="Donna Warrick" userId="b488d40b8a37ed26" providerId="LiveId" clId="{85AAFBFD-618D-4ABC-9693-B8B4E5918E91}" dt="2019-10-09T19:23:20.160" v="2029" actId="1037"/>
          <ac:spMkLst>
            <pc:docMk/>
            <pc:sldMk cId="2003093048" sldId="854"/>
            <ac:spMk id="8" creationId="{71FA8B71-241B-46DC-BA51-BFB945D618FA}"/>
          </ac:spMkLst>
        </pc:spChg>
        <pc:spChg chg="add mod">
          <ac:chgData name="Donna Warrick" userId="b488d40b8a37ed26" providerId="LiveId" clId="{85AAFBFD-618D-4ABC-9693-B8B4E5918E91}" dt="2019-10-09T19:23:36.153" v="2061" actId="1076"/>
          <ac:spMkLst>
            <pc:docMk/>
            <pc:sldMk cId="2003093048" sldId="854"/>
            <ac:spMk id="9" creationId="{AB2960AA-4047-483A-A4BE-3621EDD45FA7}"/>
          </ac:spMkLst>
        </pc:spChg>
        <pc:spChg chg="add mod">
          <ac:chgData name="Donna Warrick" userId="b488d40b8a37ed26" providerId="LiveId" clId="{85AAFBFD-618D-4ABC-9693-B8B4E5918E91}" dt="2019-10-09T19:23:28.743" v="2060" actId="1038"/>
          <ac:spMkLst>
            <pc:docMk/>
            <pc:sldMk cId="2003093048" sldId="854"/>
            <ac:spMk id="10" creationId="{9B155D42-1F8C-42B9-A15E-2AFED0C614F0}"/>
          </ac:spMkLst>
        </pc:spChg>
        <pc:spChg chg="add mod">
          <ac:chgData name="Donna Warrick" userId="b488d40b8a37ed26" providerId="LiveId" clId="{85AAFBFD-618D-4ABC-9693-B8B4E5918E91}" dt="2019-10-09T19:22:52.833" v="2011" actId="20577"/>
          <ac:spMkLst>
            <pc:docMk/>
            <pc:sldMk cId="2003093048" sldId="854"/>
            <ac:spMk id="11" creationId="{04A5EF31-C21C-46F4-B1E2-90437A8DA198}"/>
          </ac:spMkLst>
        </pc:spChg>
      </pc:sldChg>
      <pc:sldChg chg="modSp add">
        <pc:chgData name="Donna Warrick" userId="b488d40b8a37ed26" providerId="LiveId" clId="{85AAFBFD-618D-4ABC-9693-B8B4E5918E91}" dt="2019-10-09T19:25:19.111" v="2078" actId="255"/>
        <pc:sldMkLst>
          <pc:docMk/>
          <pc:sldMk cId="3895057310" sldId="855"/>
        </pc:sldMkLst>
        <pc:spChg chg="mod">
          <ac:chgData name="Donna Warrick" userId="b488d40b8a37ed26" providerId="LiveId" clId="{85AAFBFD-618D-4ABC-9693-B8B4E5918E91}" dt="2019-10-09T18:29:57.575" v="1352" actId="20577"/>
          <ac:spMkLst>
            <pc:docMk/>
            <pc:sldMk cId="3895057310" sldId="855"/>
            <ac:spMk id="2" creationId="{C13F92A9-ABF7-4B10-A6E4-F7353CA2E9F9}"/>
          </ac:spMkLst>
        </pc:spChg>
        <pc:spChg chg="mod">
          <ac:chgData name="Donna Warrick" userId="b488d40b8a37ed26" providerId="LiveId" clId="{85AAFBFD-618D-4ABC-9693-B8B4E5918E91}" dt="2019-10-09T19:25:19.111" v="2078" actId="255"/>
          <ac:spMkLst>
            <pc:docMk/>
            <pc:sldMk cId="3895057310" sldId="855"/>
            <ac:spMk id="3" creationId="{298D1EBC-AE47-4775-9210-FA8BAEA335DF}"/>
          </ac:spMkLst>
        </pc:spChg>
      </pc:sldChg>
      <pc:sldChg chg="modSp add">
        <pc:chgData name="Donna Warrick" userId="b488d40b8a37ed26" providerId="LiveId" clId="{85AAFBFD-618D-4ABC-9693-B8B4E5918E91}" dt="2019-10-09T19:25:51.505" v="2081" actId="255"/>
        <pc:sldMkLst>
          <pc:docMk/>
          <pc:sldMk cId="3240742403" sldId="856"/>
        </pc:sldMkLst>
        <pc:spChg chg="mod">
          <ac:chgData name="Donna Warrick" userId="b488d40b8a37ed26" providerId="LiveId" clId="{85AAFBFD-618D-4ABC-9693-B8B4E5918E91}" dt="2019-10-09T19:25:51.505" v="2081" actId="255"/>
          <ac:spMkLst>
            <pc:docMk/>
            <pc:sldMk cId="3240742403" sldId="856"/>
            <ac:spMk id="3" creationId="{298D1EBC-AE47-4775-9210-FA8BAEA335DF}"/>
          </ac:spMkLst>
        </pc:spChg>
      </pc:sldChg>
      <pc:sldChg chg="modSp add">
        <pc:chgData name="Donna Warrick" userId="b488d40b8a37ed26" providerId="LiveId" clId="{85AAFBFD-618D-4ABC-9693-B8B4E5918E91}" dt="2019-10-09T19:25:43.494" v="2080" actId="255"/>
        <pc:sldMkLst>
          <pc:docMk/>
          <pc:sldMk cId="930920712" sldId="857"/>
        </pc:sldMkLst>
        <pc:spChg chg="mod">
          <ac:chgData name="Donna Warrick" userId="b488d40b8a37ed26" providerId="LiveId" clId="{85AAFBFD-618D-4ABC-9693-B8B4E5918E91}" dt="2019-10-09T19:25:43.494" v="2080" actId="255"/>
          <ac:spMkLst>
            <pc:docMk/>
            <pc:sldMk cId="930920712" sldId="857"/>
            <ac:spMk id="3" creationId="{298D1EBC-AE47-4775-9210-FA8BAEA335DF}"/>
          </ac:spMkLst>
        </pc:spChg>
      </pc:sldChg>
      <pc:sldChg chg="modSp add">
        <pc:chgData name="Donna Warrick" userId="b488d40b8a37ed26" providerId="LiveId" clId="{85AAFBFD-618D-4ABC-9693-B8B4E5918E91}" dt="2019-10-09T19:25:26.788" v="2079" actId="255"/>
        <pc:sldMkLst>
          <pc:docMk/>
          <pc:sldMk cId="3930538629" sldId="858"/>
        </pc:sldMkLst>
        <pc:spChg chg="mod">
          <ac:chgData name="Donna Warrick" userId="b488d40b8a37ed26" providerId="LiveId" clId="{85AAFBFD-618D-4ABC-9693-B8B4E5918E91}" dt="2019-10-09T19:25:26.788" v="2079" actId="255"/>
          <ac:spMkLst>
            <pc:docMk/>
            <pc:sldMk cId="3930538629" sldId="858"/>
            <ac:spMk id="3" creationId="{298D1EBC-AE47-4775-9210-FA8BAEA335DF}"/>
          </ac:spMkLst>
        </pc:spChg>
      </pc:sldChg>
      <pc:sldChg chg="addSp modSp add mod setBg modAnim">
        <pc:chgData name="Donna Warrick" userId="b488d40b8a37ed26" providerId="LiveId" clId="{85AAFBFD-618D-4ABC-9693-B8B4E5918E91}" dt="2019-10-09T19:26:06.788" v="2082" actId="20577"/>
        <pc:sldMkLst>
          <pc:docMk/>
          <pc:sldMk cId="2372610600" sldId="859"/>
        </pc:sldMkLst>
        <pc:spChg chg="mod">
          <ac:chgData name="Donna Warrick" userId="b488d40b8a37ed26" providerId="LiveId" clId="{85AAFBFD-618D-4ABC-9693-B8B4E5918E91}" dt="2019-10-09T19:26:06.788" v="2082" actId="20577"/>
          <ac:spMkLst>
            <pc:docMk/>
            <pc:sldMk cId="2372610600" sldId="859"/>
            <ac:spMk id="2" creationId="{C13F92A9-ABF7-4B10-A6E4-F7353CA2E9F9}"/>
          </ac:spMkLst>
        </pc:spChg>
        <pc:spChg chg="mod">
          <ac:chgData name="Donna Warrick" userId="b488d40b8a37ed26" providerId="LiveId" clId="{85AAFBFD-618D-4ABC-9693-B8B4E5918E91}" dt="2019-10-09T18:49:29.231" v="1983" actId="20577"/>
          <ac:spMkLst>
            <pc:docMk/>
            <pc:sldMk cId="2372610600" sldId="859"/>
            <ac:spMk id="3" creationId="{298D1EBC-AE47-4775-9210-FA8BAEA335DF}"/>
          </ac:spMkLst>
        </pc:spChg>
        <pc:spChg chg="add">
          <ac:chgData name="Donna Warrick" userId="b488d40b8a37ed26" providerId="LiveId" clId="{85AAFBFD-618D-4ABC-9693-B8B4E5918E91}" dt="2019-10-09T18:44:59.078" v="1971" actId="26606"/>
          <ac:spMkLst>
            <pc:docMk/>
            <pc:sldMk cId="2372610600" sldId="859"/>
            <ac:spMk id="9" creationId="{1E70A317-DCED-4E80-AA2D-467D8702E5CB}"/>
          </ac:spMkLst>
        </pc:spChg>
        <pc:spChg chg="add">
          <ac:chgData name="Donna Warrick" userId="b488d40b8a37ed26" providerId="LiveId" clId="{85AAFBFD-618D-4ABC-9693-B8B4E5918E91}" dt="2019-10-09T18:44:59.078" v="1971" actId="26606"/>
          <ac:spMkLst>
            <pc:docMk/>
            <pc:sldMk cId="2372610600" sldId="859"/>
            <ac:spMk id="11" creationId="{A6D87845-294F-40CB-BC48-46455460D292}"/>
          </ac:spMkLst>
        </pc:spChg>
        <pc:picChg chg="add mod">
          <ac:chgData name="Donna Warrick" userId="b488d40b8a37ed26" providerId="LiveId" clId="{85AAFBFD-618D-4ABC-9693-B8B4E5918E91}" dt="2019-10-09T18:44:59.078" v="1971" actId="26606"/>
          <ac:picMkLst>
            <pc:docMk/>
            <pc:sldMk cId="2372610600" sldId="859"/>
            <ac:picMk id="4" creationId="{11CDC35A-9BCB-4E94-AD40-E96F72D8BDAC}"/>
          </ac:picMkLst>
        </pc:picChg>
      </pc:sldChg>
      <pc:sldMasterChg chg="delSldLayout">
        <pc:chgData name="Donna Warrick" userId="b488d40b8a37ed26" providerId="LiveId" clId="{85AAFBFD-618D-4ABC-9693-B8B4E5918E91}" dt="2019-10-07T18:01:39.382" v="139" actId="2696"/>
        <pc:sldMasterMkLst>
          <pc:docMk/>
          <pc:sldMasterMk cId="3231676641" sldId="2147483750"/>
        </pc:sldMasterMkLst>
        <pc:sldLayoutChg chg="del">
          <pc:chgData name="Donna Warrick" userId="b488d40b8a37ed26" providerId="LiveId" clId="{85AAFBFD-618D-4ABC-9693-B8B4E5918E91}" dt="2019-10-07T18:01:39.382" v="139" actId="2696"/>
          <pc:sldLayoutMkLst>
            <pc:docMk/>
            <pc:sldMasterMk cId="3231676641" sldId="2147483750"/>
            <pc:sldLayoutMk cId="2942164706" sldId="2147483751"/>
          </pc:sldLayoutMkLst>
        </pc:sldLayoutChg>
      </pc:sldMasterChg>
      <pc:sldMasterChg chg="del delSldLayout">
        <pc:chgData name="Donna Warrick" userId="b488d40b8a37ed26" providerId="LiveId" clId="{85AAFBFD-618D-4ABC-9693-B8B4E5918E91}" dt="2019-10-04T23:21:31.643" v="79" actId="2696"/>
        <pc:sldMasterMkLst>
          <pc:docMk/>
          <pc:sldMasterMk cId="1439766995" sldId="2147483751"/>
        </pc:sldMasterMkLst>
        <pc:sldLayoutChg chg="del">
          <pc:chgData name="Donna Warrick" userId="b488d40b8a37ed26" providerId="LiveId" clId="{85AAFBFD-618D-4ABC-9693-B8B4E5918E91}" dt="2019-10-04T23:21:31.575" v="68" actId="2696"/>
          <pc:sldLayoutMkLst>
            <pc:docMk/>
            <pc:sldMasterMk cId="1439766995" sldId="2147483751"/>
            <pc:sldLayoutMk cId="369469395" sldId="2147483752"/>
          </pc:sldLayoutMkLst>
        </pc:sldLayoutChg>
        <pc:sldLayoutChg chg="del">
          <pc:chgData name="Donna Warrick" userId="b488d40b8a37ed26" providerId="LiveId" clId="{85AAFBFD-618D-4ABC-9693-B8B4E5918E91}" dt="2019-10-04T23:21:31.581" v="69" actId="2696"/>
          <pc:sldLayoutMkLst>
            <pc:docMk/>
            <pc:sldMasterMk cId="1439766995" sldId="2147483751"/>
            <pc:sldLayoutMk cId="3313044151" sldId="2147483753"/>
          </pc:sldLayoutMkLst>
        </pc:sldLayoutChg>
        <pc:sldLayoutChg chg="del">
          <pc:chgData name="Donna Warrick" userId="b488d40b8a37ed26" providerId="LiveId" clId="{85AAFBFD-618D-4ABC-9693-B8B4E5918E91}" dt="2019-10-04T23:21:31.586" v="70" actId="2696"/>
          <pc:sldLayoutMkLst>
            <pc:docMk/>
            <pc:sldMasterMk cId="1439766995" sldId="2147483751"/>
            <pc:sldLayoutMk cId="4065466322" sldId="2147483754"/>
          </pc:sldLayoutMkLst>
        </pc:sldLayoutChg>
        <pc:sldLayoutChg chg="del">
          <pc:chgData name="Donna Warrick" userId="b488d40b8a37ed26" providerId="LiveId" clId="{85AAFBFD-618D-4ABC-9693-B8B4E5918E91}" dt="2019-10-04T23:21:31.592" v="71" actId="2696"/>
          <pc:sldLayoutMkLst>
            <pc:docMk/>
            <pc:sldMasterMk cId="1439766995" sldId="2147483751"/>
            <pc:sldLayoutMk cId="3633131431" sldId="2147483755"/>
          </pc:sldLayoutMkLst>
        </pc:sldLayoutChg>
        <pc:sldLayoutChg chg="del">
          <pc:chgData name="Donna Warrick" userId="b488d40b8a37ed26" providerId="LiveId" clId="{85AAFBFD-618D-4ABC-9693-B8B4E5918E91}" dt="2019-10-04T23:21:31.597" v="72" actId="2696"/>
          <pc:sldLayoutMkLst>
            <pc:docMk/>
            <pc:sldMasterMk cId="1439766995" sldId="2147483751"/>
            <pc:sldLayoutMk cId="3053550169" sldId="2147483756"/>
          </pc:sldLayoutMkLst>
        </pc:sldLayoutChg>
        <pc:sldLayoutChg chg="del">
          <pc:chgData name="Donna Warrick" userId="b488d40b8a37ed26" providerId="LiveId" clId="{85AAFBFD-618D-4ABC-9693-B8B4E5918E91}" dt="2019-10-04T23:21:31.602" v="73" actId="2696"/>
          <pc:sldLayoutMkLst>
            <pc:docMk/>
            <pc:sldMasterMk cId="1439766995" sldId="2147483751"/>
            <pc:sldLayoutMk cId="3032193538" sldId="2147483757"/>
          </pc:sldLayoutMkLst>
        </pc:sldLayoutChg>
        <pc:sldLayoutChg chg="del">
          <pc:chgData name="Donna Warrick" userId="b488d40b8a37ed26" providerId="LiveId" clId="{85AAFBFD-618D-4ABC-9693-B8B4E5918E91}" dt="2019-10-04T23:21:31.607" v="74" actId="2696"/>
          <pc:sldLayoutMkLst>
            <pc:docMk/>
            <pc:sldMasterMk cId="1439766995" sldId="2147483751"/>
            <pc:sldLayoutMk cId="4254352079" sldId="2147483758"/>
          </pc:sldLayoutMkLst>
        </pc:sldLayoutChg>
        <pc:sldLayoutChg chg="del">
          <pc:chgData name="Donna Warrick" userId="b488d40b8a37ed26" providerId="LiveId" clId="{85AAFBFD-618D-4ABC-9693-B8B4E5918E91}" dt="2019-10-04T23:21:31.612" v="75" actId="2696"/>
          <pc:sldLayoutMkLst>
            <pc:docMk/>
            <pc:sldMasterMk cId="1439766995" sldId="2147483751"/>
            <pc:sldLayoutMk cId="1960798545" sldId="2147483759"/>
          </pc:sldLayoutMkLst>
        </pc:sldLayoutChg>
        <pc:sldLayoutChg chg="del">
          <pc:chgData name="Donna Warrick" userId="b488d40b8a37ed26" providerId="LiveId" clId="{85AAFBFD-618D-4ABC-9693-B8B4E5918E91}" dt="2019-10-04T23:21:31.617" v="76" actId="2696"/>
          <pc:sldLayoutMkLst>
            <pc:docMk/>
            <pc:sldMasterMk cId="1439766995" sldId="2147483751"/>
            <pc:sldLayoutMk cId="234132245" sldId="2147483760"/>
          </pc:sldLayoutMkLst>
        </pc:sldLayoutChg>
        <pc:sldLayoutChg chg="del">
          <pc:chgData name="Donna Warrick" userId="b488d40b8a37ed26" providerId="LiveId" clId="{85AAFBFD-618D-4ABC-9693-B8B4E5918E91}" dt="2019-10-04T23:21:31.623" v="77" actId="2696"/>
          <pc:sldLayoutMkLst>
            <pc:docMk/>
            <pc:sldMasterMk cId="1439766995" sldId="2147483751"/>
            <pc:sldLayoutMk cId="3219385682" sldId="2147483761"/>
          </pc:sldLayoutMkLst>
        </pc:sldLayoutChg>
        <pc:sldLayoutChg chg="del">
          <pc:chgData name="Donna Warrick" userId="b488d40b8a37ed26" providerId="LiveId" clId="{85AAFBFD-618D-4ABC-9693-B8B4E5918E91}" dt="2019-10-04T23:21:31.629" v="78" actId="2696"/>
          <pc:sldLayoutMkLst>
            <pc:docMk/>
            <pc:sldMasterMk cId="1439766995" sldId="2147483751"/>
            <pc:sldLayoutMk cId="2748886542" sldId="2147483762"/>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svg"/><Relationship Id="rId1" Type="http://schemas.openxmlformats.org/officeDocument/2006/relationships/image" Target="../media/image14.png"/><Relationship Id="rId6" Type="http://schemas.openxmlformats.org/officeDocument/2006/relationships/image" Target="../media/image25.svg"/><Relationship Id="rId5" Type="http://schemas.openxmlformats.org/officeDocument/2006/relationships/image" Target="../media/image18.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svg"/><Relationship Id="rId1" Type="http://schemas.openxmlformats.org/officeDocument/2006/relationships/image" Target="../media/image14.png"/><Relationship Id="rId6" Type="http://schemas.openxmlformats.org/officeDocument/2006/relationships/image" Target="../media/image28.svg"/><Relationship Id="rId5" Type="http://schemas.openxmlformats.org/officeDocument/2006/relationships/image" Target="../media/image1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7.svg"/><Relationship Id="rId1" Type="http://schemas.openxmlformats.org/officeDocument/2006/relationships/image" Target="../media/image29.png"/><Relationship Id="rId6" Type="http://schemas.openxmlformats.org/officeDocument/2006/relationships/image" Target="../media/image39.svg"/><Relationship Id="rId5" Type="http://schemas.openxmlformats.org/officeDocument/2006/relationships/image" Target="../media/image33.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8D1BB-160D-4C61-AB62-573BCF57F96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6304A21-B779-4ABC-ADDC-B79BA5053152}">
      <dgm:prSet/>
      <dgm:spPr/>
      <dgm:t>
        <a:bodyPr/>
        <a:lstStyle/>
        <a:p>
          <a:pPr>
            <a:defRPr cap="all"/>
          </a:pPr>
          <a:r>
            <a:rPr lang="en-US"/>
            <a:t>Words			</a:t>
          </a:r>
        </a:p>
      </dgm:t>
    </dgm:pt>
    <dgm:pt modelId="{469857FF-5DC0-4EF8-9C83-88636462FCC9}" type="parTrans" cxnId="{F55A179B-A22A-4198-A0DD-AB4599674B49}">
      <dgm:prSet/>
      <dgm:spPr/>
      <dgm:t>
        <a:bodyPr/>
        <a:lstStyle/>
        <a:p>
          <a:endParaRPr lang="en-US"/>
        </a:p>
      </dgm:t>
    </dgm:pt>
    <dgm:pt modelId="{37BA5553-5290-4159-A2AE-5DA176F31993}" type="sibTrans" cxnId="{F55A179B-A22A-4198-A0DD-AB4599674B49}">
      <dgm:prSet/>
      <dgm:spPr/>
      <dgm:t>
        <a:bodyPr/>
        <a:lstStyle/>
        <a:p>
          <a:endParaRPr lang="en-US"/>
        </a:p>
      </dgm:t>
    </dgm:pt>
    <dgm:pt modelId="{B74D23DD-E652-462B-8771-F22CA983BF03}">
      <dgm:prSet/>
      <dgm:spPr/>
      <dgm:t>
        <a:bodyPr/>
        <a:lstStyle/>
        <a:p>
          <a:pPr>
            <a:defRPr cap="all"/>
          </a:pPr>
          <a:r>
            <a:rPr lang="en-US"/>
            <a:t>Tone of Voice		</a:t>
          </a:r>
        </a:p>
      </dgm:t>
    </dgm:pt>
    <dgm:pt modelId="{7C8DB93E-0D2A-4FAC-B2CB-9019ECA1529E}" type="parTrans" cxnId="{C00F1F44-2016-4D01-8048-8BD2FEF05F56}">
      <dgm:prSet/>
      <dgm:spPr/>
      <dgm:t>
        <a:bodyPr/>
        <a:lstStyle/>
        <a:p>
          <a:endParaRPr lang="en-US"/>
        </a:p>
      </dgm:t>
    </dgm:pt>
    <dgm:pt modelId="{0C1BCC76-DDEE-4665-8A03-88B8185225CD}" type="sibTrans" cxnId="{C00F1F44-2016-4D01-8048-8BD2FEF05F56}">
      <dgm:prSet/>
      <dgm:spPr/>
      <dgm:t>
        <a:bodyPr/>
        <a:lstStyle/>
        <a:p>
          <a:endParaRPr lang="en-US"/>
        </a:p>
      </dgm:t>
    </dgm:pt>
    <dgm:pt modelId="{9AD9062F-2B6F-49E5-957F-637197C44880}">
      <dgm:prSet/>
      <dgm:spPr/>
      <dgm:t>
        <a:bodyPr/>
        <a:lstStyle/>
        <a:p>
          <a:pPr>
            <a:defRPr cap="all"/>
          </a:pPr>
          <a:r>
            <a:rPr lang="en-US"/>
            <a:t>Body Language	</a:t>
          </a:r>
        </a:p>
      </dgm:t>
    </dgm:pt>
    <dgm:pt modelId="{2C63CD72-3250-4754-ABF8-BEC7A6766ADC}" type="parTrans" cxnId="{C65BD966-3491-4918-93E7-FF42CC8ADB13}">
      <dgm:prSet/>
      <dgm:spPr/>
      <dgm:t>
        <a:bodyPr/>
        <a:lstStyle/>
        <a:p>
          <a:endParaRPr lang="en-US"/>
        </a:p>
      </dgm:t>
    </dgm:pt>
    <dgm:pt modelId="{E5E84D63-950C-49E6-A56B-4426A1AEBBC2}" type="sibTrans" cxnId="{C65BD966-3491-4918-93E7-FF42CC8ADB13}">
      <dgm:prSet/>
      <dgm:spPr/>
      <dgm:t>
        <a:bodyPr/>
        <a:lstStyle/>
        <a:p>
          <a:endParaRPr lang="en-US"/>
        </a:p>
      </dgm:t>
    </dgm:pt>
    <dgm:pt modelId="{4743E96F-E889-4289-838A-AAA053D79EA4}" type="pres">
      <dgm:prSet presAssocID="{7F28D1BB-160D-4C61-AB62-573BCF57F961}" presName="root" presStyleCnt="0">
        <dgm:presLayoutVars>
          <dgm:dir/>
          <dgm:resizeHandles val="exact"/>
        </dgm:presLayoutVars>
      </dgm:prSet>
      <dgm:spPr/>
    </dgm:pt>
    <dgm:pt modelId="{FD05E423-EF5B-4277-A88A-DE7CAE3E7CA0}" type="pres">
      <dgm:prSet presAssocID="{46304A21-B779-4ABC-ADDC-B79BA5053152}" presName="compNode" presStyleCnt="0"/>
      <dgm:spPr/>
    </dgm:pt>
    <dgm:pt modelId="{48A69C91-12FE-4AC2-886C-E8F4413FC3EC}" type="pres">
      <dgm:prSet presAssocID="{46304A21-B779-4ABC-ADDC-B79BA5053152}" presName="iconBgRect" presStyleLbl="bgShp" presStyleIdx="0" presStyleCnt="3"/>
      <dgm:spPr/>
    </dgm:pt>
    <dgm:pt modelId="{2F06C5FB-AE52-4894-A862-792E702839C6}" type="pres">
      <dgm:prSet presAssocID="{46304A21-B779-4ABC-ADDC-B79BA50531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A46A8FC4-7523-42C7-B9B6-B9B5E35E5D19}" type="pres">
      <dgm:prSet presAssocID="{46304A21-B779-4ABC-ADDC-B79BA5053152}" presName="spaceRect" presStyleCnt="0"/>
      <dgm:spPr/>
    </dgm:pt>
    <dgm:pt modelId="{527A0A71-BDD3-47A2-8E81-8B8722136402}" type="pres">
      <dgm:prSet presAssocID="{46304A21-B779-4ABC-ADDC-B79BA5053152}" presName="textRect" presStyleLbl="revTx" presStyleIdx="0" presStyleCnt="3">
        <dgm:presLayoutVars>
          <dgm:chMax val="1"/>
          <dgm:chPref val="1"/>
        </dgm:presLayoutVars>
      </dgm:prSet>
      <dgm:spPr/>
    </dgm:pt>
    <dgm:pt modelId="{C4F45078-9FFD-4F6C-9A29-98BCFEED3FE0}" type="pres">
      <dgm:prSet presAssocID="{37BA5553-5290-4159-A2AE-5DA176F31993}" presName="sibTrans" presStyleCnt="0"/>
      <dgm:spPr/>
    </dgm:pt>
    <dgm:pt modelId="{8E69436E-7F64-4900-AEBD-302EBB0F5B07}" type="pres">
      <dgm:prSet presAssocID="{B74D23DD-E652-462B-8771-F22CA983BF03}" presName="compNode" presStyleCnt="0"/>
      <dgm:spPr/>
    </dgm:pt>
    <dgm:pt modelId="{63D78150-3F01-4B83-A51C-7979DA5034A1}" type="pres">
      <dgm:prSet presAssocID="{B74D23DD-E652-462B-8771-F22CA983BF03}" presName="iconBgRect" presStyleLbl="bgShp" presStyleIdx="1" presStyleCnt="3"/>
      <dgm:spPr/>
    </dgm:pt>
    <dgm:pt modelId="{2549B8CF-E1CB-4FCF-889E-1D4D6B49862F}" type="pres">
      <dgm:prSet presAssocID="{B74D23DD-E652-462B-8771-F22CA983BF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53E8F76C-C660-4A93-8516-3A5843696DC3}" type="pres">
      <dgm:prSet presAssocID="{B74D23DD-E652-462B-8771-F22CA983BF03}" presName="spaceRect" presStyleCnt="0"/>
      <dgm:spPr/>
    </dgm:pt>
    <dgm:pt modelId="{237D6C0B-54ED-4F46-AEF8-2E0BF2290874}" type="pres">
      <dgm:prSet presAssocID="{B74D23DD-E652-462B-8771-F22CA983BF03}" presName="textRect" presStyleLbl="revTx" presStyleIdx="1" presStyleCnt="3">
        <dgm:presLayoutVars>
          <dgm:chMax val="1"/>
          <dgm:chPref val="1"/>
        </dgm:presLayoutVars>
      </dgm:prSet>
      <dgm:spPr/>
    </dgm:pt>
    <dgm:pt modelId="{DDE4C934-B785-4DA9-BE24-228BAEFE11AA}" type="pres">
      <dgm:prSet presAssocID="{0C1BCC76-DDEE-4665-8A03-88B8185225CD}" presName="sibTrans" presStyleCnt="0"/>
      <dgm:spPr/>
    </dgm:pt>
    <dgm:pt modelId="{ADF3F4A7-B516-4B9F-80C5-3962197E80E6}" type="pres">
      <dgm:prSet presAssocID="{9AD9062F-2B6F-49E5-957F-637197C44880}" presName="compNode" presStyleCnt="0"/>
      <dgm:spPr/>
    </dgm:pt>
    <dgm:pt modelId="{E01AD9C4-1E4B-4F23-8E1C-B95B20077B60}" type="pres">
      <dgm:prSet presAssocID="{9AD9062F-2B6F-49E5-957F-637197C44880}" presName="iconBgRect" presStyleLbl="bgShp" presStyleIdx="2" presStyleCnt="3"/>
      <dgm:spPr/>
    </dgm:pt>
    <dgm:pt modelId="{CB7694F1-3E99-42CF-B80F-5CF2028F94EA}" type="pres">
      <dgm:prSet presAssocID="{9AD9062F-2B6F-49E5-957F-637197C448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6A4C08D-0DB5-468A-BD76-C7595D8DCF70}" type="pres">
      <dgm:prSet presAssocID="{9AD9062F-2B6F-49E5-957F-637197C44880}" presName="spaceRect" presStyleCnt="0"/>
      <dgm:spPr/>
    </dgm:pt>
    <dgm:pt modelId="{5F06D9EC-EA35-4A01-9F94-BF3285402168}" type="pres">
      <dgm:prSet presAssocID="{9AD9062F-2B6F-49E5-957F-637197C44880}" presName="textRect" presStyleLbl="revTx" presStyleIdx="2" presStyleCnt="3">
        <dgm:presLayoutVars>
          <dgm:chMax val="1"/>
          <dgm:chPref val="1"/>
        </dgm:presLayoutVars>
      </dgm:prSet>
      <dgm:spPr/>
    </dgm:pt>
  </dgm:ptLst>
  <dgm:cxnLst>
    <dgm:cxn modelId="{C00F1F44-2016-4D01-8048-8BD2FEF05F56}" srcId="{7F28D1BB-160D-4C61-AB62-573BCF57F961}" destId="{B74D23DD-E652-462B-8771-F22CA983BF03}" srcOrd="1" destOrd="0" parTransId="{7C8DB93E-0D2A-4FAC-B2CB-9019ECA1529E}" sibTransId="{0C1BCC76-DDEE-4665-8A03-88B8185225CD}"/>
    <dgm:cxn modelId="{C65BD966-3491-4918-93E7-FF42CC8ADB13}" srcId="{7F28D1BB-160D-4C61-AB62-573BCF57F961}" destId="{9AD9062F-2B6F-49E5-957F-637197C44880}" srcOrd="2" destOrd="0" parTransId="{2C63CD72-3250-4754-ABF8-BEC7A6766ADC}" sibTransId="{E5E84D63-950C-49E6-A56B-4426A1AEBBC2}"/>
    <dgm:cxn modelId="{7F8E9453-1BDC-4BF4-988E-DA7C695FF4C9}" type="presOf" srcId="{7F28D1BB-160D-4C61-AB62-573BCF57F961}" destId="{4743E96F-E889-4289-838A-AAA053D79EA4}" srcOrd="0" destOrd="0" presId="urn:microsoft.com/office/officeart/2018/5/layout/IconCircleLabelList"/>
    <dgm:cxn modelId="{B58AD778-EDD5-4D2B-B9C6-EBD641D7C9EE}" type="presOf" srcId="{46304A21-B779-4ABC-ADDC-B79BA5053152}" destId="{527A0A71-BDD3-47A2-8E81-8B8722136402}" srcOrd="0" destOrd="0" presId="urn:microsoft.com/office/officeart/2018/5/layout/IconCircleLabelList"/>
    <dgm:cxn modelId="{F55A179B-A22A-4198-A0DD-AB4599674B49}" srcId="{7F28D1BB-160D-4C61-AB62-573BCF57F961}" destId="{46304A21-B779-4ABC-ADDC-B79BA5053152}" srcOrd="0" destOrd="0" parTransId="{469857FF-5DC0-4EF8-9C83-88636462FCC9}" sibTransId="{37BA5553-5290-4159-A2AE-5DA176F31993}"/>
    <dgm:cxn modelId="{241204C1-F65B-4E5D-96C9-AB6DD657BDA2}" type="presOf" srcId="{9AD9062F-2B6F-49E5-957F-637197C44880}" destId="{5F06D9EC-EA35-4A01-9F94-BF3285402168}" srcOrd="0" destOrd="0" presId="urn:microsoft.com/office/officeart/2018/5/layout/IconCircleLabelList"/>
    <dgm:cxn modelId="{348A41FD-1A64-4DFD-88E1-55066AE383C3}" type="presOf" srcId="{B74D23DD-E652-462B-8771-F22CA983BF03}" destId="{237D6C0B-54ED-4F46-AEF8-2E0BF2290874}" srcOrd="0" destOrd="0" presId="urn:microsoft.com/office/officeart/2018/5/layout/IconCircleLabelList"/>
    <dgm:cxn modelId="{1E0D5CAE-B830-4D34-9AD4-1E18F63F1BFD}" type="presParOf" srcId="{4743E96F-E889-4289-838A-AAA053D79EA4}" destId="{FD05E423-EF5B-4277-A88A-DE7CAE3E7CA0}" srcOrd="0" destOrd="0" presId="urn:microsoft.com/office/officeart/2018/5/layout/IconCircleLabelList"/>
    <dgm:cxn modelId="{15A47165-0DF7-4CA4-8F6D-A9852E2FF0D9}" type="presParOf" srcId="{FD05E423-EF5B-4277-A88A-DE7CAE3E7CA0}" destId="{48A69C91-12FE-4AC2-886C-E8F4413FC3EC}" srcOrd="0" destOrd="0" presId="urn:microsoft.com/office/officeart/2018/5/layout/IconCircleLabelList"/>
    <dgm:cxn modelId="{58317C24-6DF6-453B-8124-34DD123B1ACE}" type="presParOf" srcId="{FD05E423-EF5B-4277-A88A-DE7CAE3E7CA0}" destId="{2F06C5FB-AE52-4894-A862-792E702839C6}" srcOrd="1" destOrd="0" presId="urn:microsoft.com/office/officeart/2018/5/layout/IconCircleLabelList"/>
    <dgm:cxn modelId="{F7121590-1082-41A0-B0BB-17A9DA9E6EF5}" type="presParOf" srcId="{FD05E423-EF5B-4277-A88A-DE7CAE3E7CA0}" destId="{A46A8FC4-7523-42C7-B9B6-B9B5E35E5D19}" srcOrd="2" destOrd="0" presId="urn:microsoft.com/office/officeart/2018/5/layout/IconCircleLabelList"/>
    <dgm:cxn modelId="{86FD501D-A5A4-4772-8D5A-08463B401CD1}" type="presParOf" srcId="{FD05E423-EF5B-4277-A88A-DE7CAE3E7CA0}" destId="{527A0A71-BDD3-47A2-8E81-8B8722136402}" srcOrd="3" destOrd="0" presId="urn:microsoft.com/office/officeart/2018/5/layout/IconCircleLabelList"/>
    <dgm:cxn modelId="{FB4EC871-F30D-473E-AC04-C6A500835DD5}" type="presParOf" srcId="{4743E96F-E889-4289-838A-AAA053D79EA4}" destId="{C4F45078-9FFD-4F6C-9A29-98BCFEED3FE0}" srcOrd="1" destOrd="0" presId="urn:microsoft.com/office/officeart/2018/5/layout/IconCircleLabelList"/>
    <dgm:cxn modelId="{52B6B95C-3387-4306-AE14-5E8BDBA833F2}" type="presParOf" srcId="{4743E96F-E889-4289-838A-AAA053D79EA4}" destId="{8E69436E-7F64-4900-AEBD-302EBB0F5B07}" srcOrd="2" destOrd="0" presId="urn:microsoft.com/office/officeart/2018/5/layout/IconCircleLabelList"/>
    <dgm:cxn modelId="{9135B717-0693-4AFA-8AE1-E590C86EE8C9}" type="presParOf" srcId="{8E69436E-7F64-4900-AEBD-302EBB0F5B07}" destId="{63D78150-3F01-4B83-A51C-7979DA5034A1}" srcOrd="0" destOrd="0" presId="urn:microsoft.com/office/officeart/2018/5/layout/IconCircleLabelList"/>
    <dgm:cxn modelId="{13A1FAA9-AC96-459B-B027-7F7A56660DDE}" type="presParOf" srcId="{8E69436E-7F64-4900-AEBD-302EBB0F5B07}" destId="{2549B8CF-E1CB-4FCF-889E-1D4D6B49862F}" srcOrd="1" destOrd="0" presId="urn:microsoft.com/office/officeart/2018/5/layout/IconCircleLabelList"/>
    <dgm:cxn modelId="{87A12C6C-BEBD-4A2E-8A49-7F9800AFD192}" type="presParOf" srcId="{8E69436E-7F64-4900-AEBD-302EBB0F5B07}" destId="{53E8F76C-C660-4A93-8516-3A5843696DC3}" srcOrd="2" destOrd="0" presId="urn:microsoft.com/office/officeart/2018/5/layout/IconCircleLabelList"/>
    <dgm:cxn modelId="{8035E546-969B-4CBE-AD04-18FBECF75847}" type="presParOf" srcId="{8E69436E-7F64-4900-AEBD-302EBB0F5B07}" destId="{237D6C0B-54ED-4F46-AEF8-2E0BF2290874}" srcOrd="3" destOrd="0" presId="urn:microsoft.com/office/officeart/2018/5/layout/IconCircleLabelList"/>
    <dgm:cxn modelId="{52FAF508-5C13-463A-BD7F-19F6079AEA53}" type="presParOf" srcId="{4743E96F-E889-4289-838A-AAA053D79EA4}" destId="{DDE4C934-B785-4DA9-BE24-228BAEFE11AA}" srcOrd="3" destOrd="0" presId="urn:microsoft.com/office/officeart/2018/5/layout/IconCircleLabelList"/>
    <dgm:cxn modelId="{DDB127D7-C307-4166-B8B5-F72813F7797C}" type="presParOf" srcId="{4743E96F-E889-4289-838A-AAA053D79EA4}" destId="{ADF3F4A7-B516-4B9F-80C5-3962197E80E6}" srcOrd="4" destOrd="0" presId="urn:microsoft.com/office/officeart/2018/5/layout/IconCircleLabelList"/>
    <dgm:cxn modelId="{599549AC-16FF-4302-B8FA-04583C7EA578}" type="presParOf" srcId="{ADF3F4A7-B516-4B9F-80C5-3962197E80E6}" destId="{E01AD9C4-1E4B-4F23-8E1C-B95B20077B60}" srcOrd="0" destOrd="0" presId="urn:microsoft.com/office/officeart/2018/5/layout/IconCircleLabelList"/>
    <dgm:cxn modelId="{DAEBBA8C-9323-48F6-AB52-73E1D591EE1C}" type="presParOf" srcId="{ADF3F4A7-B516-4B9F-80C5-3962197E80E6}" destId="{CB7694F1-3E99-42CF-B80F-5CF2028F94EA}" srcOrd="1" destOrd="0" presId="urn:microsoft.com/office/officeart/2018/5/layout/IconCircleLabelList"/>
    <dgm:cxn modelId="{A429657D-C9B6-46E2-A385-3FFF06004BB3}" type="presParOf" srcId="{ADF3F4A7-B516-4B9F-80C5-3962197E80E6}" destId="{46A4C08D-0DB5-468A-BD76-C7595D8DCF70}" srcOrd="2" destOrd="0" presId="urn:microsoft.com/office/officeart/2018/5/layout/IconCircleLabelList"/>
    <dgm:cxn modelId="{7069B604-BA0B-4ED1-8CFC-6A6BB8328820}" type="presParOf" srcId="{ADF3F4A7-B516-4B9F-80C5-3962197E80E6}" destId="{5F06D9EC-EA35-4A01-9F94-BF328540216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28D1BB-160D-4C61-AB62-573BCF57F96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6304A21-B779-4ABC-ADDC-B79BA5053152}">
      <dgm:prSet/>
      <dgm:spPr/>
      <dgm:t>
        <a:bodyPr/>
        <a:lstStyle/>
        <a:p>
          <a:pPr>
            <a:defRPr cap="all"/>
          </a:pPr>
          <a:r>
            <a:rPr lang="en-US" dirty="0"/>
            <a:t>         Words  7%			</a:t>
          </a:r>
        </a:p>
      </dgm:t>
    </dgm:pt>
    <dgm:pt modelId="{469857FF-5DC0-4EF8-9C83-88636462FCC9}" type="parTrans" cxnId="{F55A179B-A22A-4198-A0DD-AB4599674B49}">
      <dgm:prSet/>
      <dgm:spPr/>
      <dgm:t>
        <a:bodyPr/>
        <a:lstStyle/>
        <a:p>
          <a:endParaRPr lang="en-US"/>
        </a:p>
      </dgm:t>
    </dgm:pt>
    <dgm:pt modelId="{37BA5553-5290-4159-A2AE-5DA176F31993}" type="sibTrans" cxnId="{F55A179B-A22A-4198-A0DD-AB4599674B49}">
      <dgm:prSet/>
      <dgm:spPr/>
      <dgm:t>
        <a:bodyPr/>
        <a:lstStyle/>
        <a:p>
          <a:endParaRPr lang="en-US"/>
        </a:p>
      </dgm:t>
    </dgm:pt>
    <dgm:pt modelId="{B74D23DD-E652-462B-8771-F22CA983BF03}">
      <dgm:prSet/>
      <dgm:spPr/>
      <dgm:t>
        <a:bodyPr/>
        <a:lstStyle/>
        <a:p>
          <a:pPr>
            <a:defRPr cap="all"/>
          </a:pPr>
          <a:r>
            <a:rPr lang="en-US" dirty="0"/>
            <a:t>Tone of Voice</a:t>
          </a:r>
        </a:p>
        <a:p>
          <a:pPr>
            <a:defRPr cap="all"/>
          </a:pPr>
          <a:r>
            <a:rPr lang="en-US" dirty="0"/>
            <a:t>                  38%		</a:t>
          </a:r>
        </a:p>
      </dgm:t>
    </dgm:pt>
    <dgm:pt modelId="{7C8DB93E-0D2A-4FAC-B2CB-9019ECA1529E}" type="parTrans" cxnId="{C00F1F44-2016-4D01-8048-8BD2FEF05F56}">
      <dgm:prSet/>
      <dgm:spPr/>
      <dgm:t>
        <a:bodyPr/>
        <a:lstStyle/>
        <a:p>
          <a:endParaRPr lang="en-US"/>
        </a:p>
      </dgm:t>
    </dgm:pt>
    <dgm:pt modelId="{0C1BCC76-DDEE-4665-8A03-88B8185225CD}" type="sibTrans" cxnId="{C00F1F44-2016-4D01-8048-8BD2FEF05F56}">
      <dgm:prSet/>
      <dgm:spPr/>
      <dgm:t>
        <a:bodyPr/>
        <a:lstStyle/>
        <a:p>
          <a:endParaRPr lang="en-US"/>
        </a:p>
      </dgm:t>
    </dgm:pt>
    <dgm:pt modelId="{9AD9062F-2B6F-49E5-957F-637197C44880}">
      <dgm:prSet/>
      <dgm:spPr/>
      <dgm:t>
        <a:bodyPr/>
        <a:lstStyle/>
        <a:p>
          <a:pPr>
            <a:defRPr cap="all"/>
          </a:pPr>
          <a:r>
            <a:rPr lang="en-US" dirty="0"/>
            <a:t>    Body Language</a:t>
          </a:r>
        </a:p>
        <a:p>
          <a:pPr>
            <a:defRPr cap="all"/>
          </a:pPr>
          <a:r>
            <a:rPr lang="en-US" dirty="0"/>
            <a:t>      55%	</a:t>
          </a:r>
        </a:p>
      </dgm:t>
    </dgm:pt>
    <dgm:pt modelId="{2C63CD72-3250-4754-ABF8-BEC7A6766ADC}" type="parTrans" cxnId="{C65BD966-3491-4918-93E7-FF42CC8ADB13}">
      <dgm:prSet/>
      <dgm:spPr/>
      <dgm:t>
        <a:bodyPr/>
        <a:lstStyle/>
        <a:p>
          <a:endParaRPr lang="en-US"/>
        </a:p>
      </dgm:t>
    </dgm:pt>
    <dgm:pt modelId="{E5E84D63-950C-49E6-A56B-4426A1AEBBC2}" type="sibTrans" cxnId="{C65BD966-3491-4918-93E7-FF42CC8ADB13}">
      <dgm:prSet/>
      <dgm:spPr/>
      <dgm:t>
        <a:bodyPr/>
        <a:lstStyle/>
        <a:p>
          <a:endParaRPr lang="en-US"/>
        </a:p>
      </dgm:t>
    </dgm:pt>
    <dgm:pt modelId="{4743E96F-E889-4289-838A-AAA053D79EA4}" type="pres">
      <dgm:prSet presAssocID="{7F28D1BB-160D-4C61-AB62-573BCF57F961}" presName="root" presStyleCnt="0">
        <dgm:presLayoutVars>
          <dgm:dir/>
          <dgm:resizeHandles val="exact"/>
        </dgm:presLayoutVars>
      </dgm:prSet>
      <dgm:spPr/>
    </dgm:pt>
    <dgm:pt modelId="{FD05E423-EF5B-4277-A88A-DE7CAE3E7CA0}" type="pres">
      <dgm:prSet presAssocID="{46304A21-B779-4ABC-ADDC-B79BA5053152}" presName="compNode" presStyleCnt="0"/>
      <dgm:spPr/>
    </dgm:pt>
    <dgm:pt modelId="{48A69C91-12FE-4AC2-886C-E8F4413FC3EC}" type="pres">
      <dgm:prSet presAssocID="{46304A21-B779-4ABC-ADDC-B79BA5053152}" presName="iconBgRect" presStyleLbl="bgShp" presStyleIdx="0" presStyleCnt="3"/>
      <dgm:spPr/>
    </dgm:pt>
    <dgm:pt modelId="{2F06C5FB-AE52-4894-A862-792E702839C6}" type="pres">
      <dgm:prSet presAssocID="{46304A21-B779-4ABC-ADDC-B79BA50531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A46A8FC4-7523-42C7-B9B6-B9B5E35E5D19}" type="pres">
      <dgm:prSet presAssocID="{46304A21-B779-4ABC-ADDC-B79BA5053152}" presName="spaceRect" presStyleCnt="0"/>
      <dgm:spPr/>
    </dgm:pt>
    <dgm:pt modelId="{527A0A71-BDD3-47A2-8E81-8B8722136402}" type="pres">
      <dgm:prSet presAssocID="{46304A21-B779-4ABC-ADDC-B79BA5053152}" presName="textRect" presStyleLbl="revTx" presStyleIdx="0" presStyleCnt="3">
        <dgm:presLayoutVars>
          <dgm:chMax val="1"/>
          <dgm:chPref val="1"/>
        </dgm:presLayoutVars>
      </dgm:prSet>
      <dgm:spPr/>
    </dgm:pt>
    <dgm:pt modelId="{C4F45078-9FFD-4F6C-9A29-98BCFEED3FE0}" type="pres">
      <dgm:prSet presAssocID="{37BA5553-5290-4159-A2AE-5DA176F31993}" presName="sibTrans" presStyleCnt="0"/>
      <dgm:spPr/>
    </dgm:pt>
    <dgm:pt modelId="{8E69436E-7F64-4900-AEBD-302EBB0F5B07}" type="pres">
      <dgm:prSet presAssocID="{B74D23DD-E652-462B-8771-F22CA983BF03}" presName="compNode" presStyleCnt="0"/>
      <dgm:spPr/>
    </dgm:pt>
    <dgm:pt modelId="{63D78150-3F01-4B83-A51C-7979DA5034A1}" type="pres">
      <dgm:prSet presAssocID="{B74D23DD-E652-462B-8771-F22CA983BF03}" presName="iconBgRect" presStyleLbl="bgShp" presStyleIdx="1" presStyleCnt="3"/>
      <dgm:spPr/>
    </dgm:pt>
    <dgm:pt modelId="{2549B8CF-E1CB-4FCF-889E-1D4D6B49862F}" type="pres">
      <dgm:prSet presAssocID="{B74D23DD-E652-462B-8771-F22CA983BF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53E8F76C-C660-4A93-8516-3A5843696DC3}" type="pres">
      <dgm:prSet presAssocID="{B74D23DD-E652-462B-8771-F22CA983BF03}" presName="spaceRect" presStyleCnt="0"/>
      <dgm:spPr/>
    </dgm:pt>
    <dgm:pt modelId="{237D6C0B-54ED-4F46-AEF8-2E0BF2290874}" type="pres">
      <dgm:prSet presAssocID="{B74D23DD-E652-462B-8771-F22CA983BF03}" presName="textRect" presStyleLbl="revTx" presStyleIdx="1" presStyleCnt="3">
        <dgm:presLayoutVars>
          <dgm:chMax val="1"/>
          <dgm:chPref val="1"/>
        </dgm:presLayoutVars>
      </dgm:prSet>
      <dgm:spPr/>
    </dgm:pt>
    <dgm:pt modelId="{DDE4C934-B785-4DA9-BE24-228BAEFE11AA}" type="pres">
      <dgm:prSet presAssocID="{0C1BCC76-DDEE-4665-8A03-88B8185225CD}" presName="sibTrans" presStyleCnt="0"/>
      <dgm:spPr/>
    </dgm:pt>
    <dgm:pt modelId="{ADF3F4A7-B516-4B9F-80C5-3962197E80E6}" type="pres">
      <dgm:prSet presAssocID="{9AD9062F-2B6F-49E5-957F-637197C44880}" presName="compNode" presStyleCnt="0"/>
      <dgm:spPr/>
    </dgm:pt>
    <dgm:pt modelId="{E01AD9C4-1E4B-4F23-8E1C-B95B20077B60}" type="pres">
      <dgm:prSet presAssocID="{9AD9062F-2B6F-49E5-957F-637197C44880}" presName="iconBgRect" presStyleLbl="bgShp" presStyleIdx="2" presStyleCnt="3"/>
      <dgm:spPr/>
    </dgm:pt>
    <dgm:pt modelId="{CB7694F1-3E99-42CF-B80F-5CF2028F94EA}" type="pres">
      <dgm:prSet presAssocID="{9AD9062F-2B6F-49E5-957F-637197C448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6A4C08D-0DB5-468A-BD76-C7595D8DCF70}" type="pres">
      <dgm:prSet presAssocID="{9AD9062F-2B6F-49E5-957F-637197C44880}" presName="spaceRect" presStyleCnt="0"/>
      <dgm:spPr/>
    </dgm:pt>
    <dgm:pt modelId="{5F06D9EC-EA35-4A01-9F94-BF3285402168}" type="pres">
      <dgm:prSet presAssocID="{9AD9062F-2B6F-49E5-957F-637197C44880}" presName="textRect" presStyleLbl="revTx" presStyleIdx="2" presStyleCnt="3">
        <dgm:presLayoutVars>
          <dgm:chMax val="1"/>
          <dgm:chPref val="1"/>
        </dgm:presLayoutVars>
      </dgm:prSet>
      <dgm:spPr/>
    </dgm:pt>
  </dgm:ptLst>
  <dgm:cxnLst>
    <dgm:cxn modelId="{C00F1F44-2016-4D01-8048-8BD2FEF05F56}" srcId="{7F28D1BB-160D-4C61-AB62-573BCF57F961}" destId="{B74D23DD-E652-462B-8771-F22CA983BF03}" srcOrd="1" destOrd="0" parTransId="{7C8DB93E-0D2A-4FAC-B2CB-9019ECA1529E}" sibTransId="{0C1BCC76-DDEE-4665-8A03-88B8185225CD}"/>
    <dgm:cxn modelId="{C65BD966-3491-4918-93E7-FF42CC8ADB13}" srcId="{7F28D1BB-160D-4C61-AB62-573BCF57F961}" destId="{9AD9062F-2B6F-49E5-957F-637197C44880}" srcOrd="2" destOrd="0" parTransId="{2C63CD72-3250-4754-ABF8-BEC7A6766ADC}" sibTransId="{E5E84D63-950C-49E6-A56B-4426A1AEBBC2}"/>
    <dgm:cxn modelId="{7F8E9453-1BDC-4BF4-988E-DA7C695FF4C9}" type="presOf" srcId="{7F28D1BB-160D-4C61-AB62-573BCF57F961}" destId="{4743E96F-E889-4289-838A-AAA053D79EA4}" srcOrd="0" destOrd="0" presId="urn:microsoft.com/office/officeart/2018/5/layout/IconCircleLabelList"/>
    <dgm:cxn modelId="{B58AD778-EDD5-4D2B-B9C6-EBD641D7C9EE}" type="presOf" srcId="{46304A21-B779-4ABC-ADDC-B79BA5053152}" destId="{527A0A71-BDD3-47A2-8E81-8B8722136402}" srcOrd="0" destOrd="0" presId="urn:microsoft.com/office/officeart/2018/5/layout/IconCircleLabelList"/>
    <dgm:cxn modelId="{F55A179B-A22A-4198-A0DD-AB4599674B49}" srcId="{7F28D1BB-160D-4C61-AB62-573BCF57F961}" destId="{46304A21-B779-4ABC-ADDC-B79BA5053152}" srcOrd="0" destOrd="0" parTransId="{469857FF-5DC0-4EF8-9C83-88636462FCC9}" sibTransId="{37BA5553-5290-4159-A2AE-5DA176F31993}"/>
    <dgm:cxn modelId="{241204C1-F65B-4E5D-96C9-AB6DD657BDA2}" type="presOf" srcId="{9AD9062F-2B6F-49E5-957F-637197C44880}" destId="{5F06D9EC-EA35-4A01-9F94-BF3285402168}" srcOrd="0" destOrd="0" presId="urn:microsoft.com/office/officeart/2018/5/layout/IconCircleLabelList"/>
    <dgm:cxn modelId="{348A41FD-1A64-4DFD-88E1-55066AE383C3}" type="presOf" srcId="{B74D23DD-E652-462B-8771-F22CA983BF03}" destId="{237D6C0B-54ED-4F46-AEF8-2E0BF2290874}" srcOrd="0" destOrd="0" presId="urn:microsoft.com/office/officeart/2018/5/layout/IconCircleLabelList"/>
    <dgm:cxn modelId="{1E0D5CAE-B830-4D34-9AD4-1E18F63F1BFD}" type="presParOf" srcId="{4743E96F-E889-4289-838A-AAA053D79EA4}" destId="{FD05E423-EF5B-4277-A88A-DE7CAE3E7CA0}" srcOrd="0" destOrd="0" presId="urn:microsoft.com/office/officeart/2018/5/layout/IconCircleLabelList"/>
    <dgm:cxn modelId="{15A47165-0DF7-4CA4-8F6D-A9852E2FF0D9}" type="presParOf" srcId="{FD05E423-EF5B-4277-A88A-DE7CAE3E7CA0}" destId="{48A69C91-12FE-4AC2-886C-E8F4413FC3EC}" srcOrd="0" destOrd="0" presId="urn:microsoft.com/office/officeart/2018/5/layout/IconCircleLabelList"/>
    <dgm:cxn modelId="{58317C24-6DF6-453B-8124-34DD123B1ACE}" type="presParOf" srcId="{FD05E423-EF5B-4277-A88A-DE7CAE3E7CA0}" destId="{2F06C5FB-AE52-4894-A862-792E702839C6}" srcOrd="1" destOrd="0" presId="urn:microsoft.com/office/officeart/2018/5/layout/IconCircleLabelList"/>
    <dgm:cxn modelId="{F7121590-1082-41A0-B0BB-17A9DA9E6EF5}" type="presParOf" srcId="{FD05E423-EF5B-4277-A88A-DE7CAE3E7CA0}" destId="{A46A8FC4-7523-42C7-B9B6-B9B5E35E5D19}" srcOrd="2" destOrd="0" presId="urn:microsoft.com/office/officeart/2018/5/layout/IconCircleLabelList"/>
    <dgm:cxn modelId="{86FD501D-A5A4-4772-8D5A-08463B401CD1}" type="presParOf" srcId="{FD05E423-EF5B-4277-A88A-DE7CAE3E7CA0}" destId="{527A0A71-BDD3-47A2-8E81-8B8722136402}" srcOrd="3" destOrd="0" presId="urn:microsoft.com/office/officeart/2018/5/layout/IconCircleLabelList"/>
    <dgm:cxn modelId="{FB4EC871-F30D-473E-AC04-C6A500835DD5}" type="presParOf" srcId="{4743E96F-E889-4289-838A-AAA053D79EA4}" destId="{C4F45078-9FFD-4F6C-9A29-98BCFEED3FE0}" srcOrd="1" destOrd="0" presId="urn:microsoft.com/office/officeart/2018/5/layout/IconCircleLabelList"/>
    <dgm:cxn modelId="{52B6B95C-3387-4306-AE14-5E8BDBA833F2}" type="presParOf" srcId="{4743E96F-E889-4289-838A-AAA053D79EA4}" destId="{8E69436E-7F64-4900-AEBD-302EBB0F5B07}" srcOrd="2" destOrd="0" presId="urn:microsoft.com/office/officeart/2018/5/layout/IconCircleLabelList"/>
    <dgm:cxn modelId="{9135B717-0693-4AFA-8AE1-E590C86EE8C9}" type="presParOf" srcId="{8E69436E-7F64-4900-AEBD-302EBB0F5B07}" destId="{63D78150-3F01-4B83-A51C-7979DA5034A1}" srcOrd="0" destOrd="0" presId="urn:microsoft.com/office/officeart/2018/5/layout/IconCircleLabelList"/>
    <dgm:cxn modelId="{13A1FAA9-AC96-459B-B027-7F7A56660DDE}" type="presParOf" srcId="{8E69436E-7F64-4900-AEBD-302EBB0F5B07}" destId="{2549B8CF-E1CB-4FCF-889E-1D4D6B49862F}" srcOrd="1" destOrd="0" presId="urn:microsoft.com/office/officeart/2018/5/layout/IconCircleLabelList"/>
    <dgm:cxn modelId="{87A12C6C-BEBD-4A2E-8A49-7F9800AFD192}" type="presParOf" srcId="{8E69436E-7F64-4900-AEBD-302EBB0F5B07}" destId="{53E8F76C-C660-4A93-8516-3A5843696DC3}" srcOrd="2" destOrd="0" presId="urn:microsoft.com/office/officeart/2018/5/layout/IconCircleLabelList"/>
    <dgm:cxn modelId="{8035E546-969B-4CBE-AD04-18FBECF75847}" type="presParOf" srcId="{8E69436E-7F64-4900-AEBD-302EBB0F5B07}" destId="{237D6C0B-54ED-4F46-AEF8-2E0BF2290874}" srcOrd="3" destOrd="0" presId="urn:microsoft.com/office/officeart/2018/5/layout/IconCircleLabelList"/>
    <dgm:cxn modelId="{52FAF508-5C13-463A-BD7F-19F6079AEA53}" type="presParOf" srcId="{4743E96F-E889-4289-838A-AAA053D79EA4}" destId="{DDE4C934-B785-4DA9-BE24-228BAEFE11AA}" srcOrd="3" destOrd="0" presId="urn:microsoft.com/office/officeart/2018/5/layout/IconCircleLabelList"/>
    <dgm:cxn modelId="{DDB127D7-C307-4166-B8B5-F72813F7797C}" type="presParOf" srcId="{4743E96F-E889-4289-838A-AAA053D79EA4}" destId="{ADF3F4A7-B516-4B9F-80C5-3962197E80E6}" srcOrd="4" destOrd="0" presId="urn:microsoft.com/office/officeart/2018/5/layout/IconCircleLabelList"/>
    <dgm:cxn modelId="{599549AC-16FF-4302-B8FA-04583C7EA578}" type="presParOf" srcId="{ADF3F4A7-B516-4B9F-80C5-3962197E80E6}" destId="{E01AD9C4-1E4B-4F23-8E1C-B95B20077B60}" srcOrd="0" destOrd="0" presId="urn:microsoft.com/office/officeart/2018/5/layout/IconCircleLabelList"/>
    <dgm:cxn modelId="{DAEBBA8C-9323-48F6-AB52-73E1D591EE1C}" type="presParOf" srcId="{ADF3F4A7-B516-4B9F-80C5-3962197E80E6}" destId="{CB7694F1-3E99-42CF-B80F-5CF2028F94EA}" srcOrd="1" destOrd="0" presId="urn:microsoft.com/office/officeart/2018/5/layout/IconCircleLabelList"/>
    <dgm:cxn modelId="{A429657D-C9B6-46E2-A385-3FFF06004BB3}" type="presParOf" srcId="{ADF3F4A7-B516-4B9F-80C5-3962197E80E6}" destId="{46A4C08D-0DB5-468A-BD76-C7595D8DCF70}" srcOrd="2" destOrd="0" presId="urn:microsoft.com/office/officeart/2018/5/layout/IconCircleLabelList"/>
    <dgm:cxn modelId="{7069B604-BA0B-4ED1-8CFC-6A6BB8328820}" type="presParOf" srcId="{ADF3F4A7-B516-4B9F-80C5-3962197E80E6}" destId="{5F06D9EC-EA35-4A01-9F94-BF328540216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B12183-C90E-49F8-8309-A3A00B2C5B6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15E4E3A-785F-4255-8A8E-526C1B2809DB}">
      <dgm:prSet/>
      <dgm:spPr/>
      <dgm:t>
        <a:bodyPr/>
        <a:lstStyle/>
        <a:p>
          <a:r>
            <a:rPr lang="en-US"/>
            <a:t>Work in three-person group.</a:t>
          </a:r>
        </a:p>
      </dgm:t>
    </dgm:pt>
    <dgm:pt modelId="{1B177A86-0855-436F-9FF7-2EBE2A63BF7B}" type="parTrans" cxnId="{F4A888CE-372B-4798-A9A0-80437C43F5F1}">
      <dgm:prSet/>
      <dgm:spPr/>
      <dgm:t>
        <a:bodyPr/>
        <a:lstStyle/>
        <a:p>
          <a:endParaRPr lang="en-US"/>
        </a:p>
      </dgm:t>
    </dgm:pt>
    <dgm:pt modelId="{74F2DA02-472C-4E66-86CE-6D0852613882}" type="sibTrans" cxnId="{F4A888CE-372B-4798-A9A0-80437C43F5F1}">
      <dgm:prSet/>
      <dgm:spPr/>
      <dgm:t>
        <a:bodyPr/>
        <a:lstStyle/>
        <a:p>
          <a:endParaRPr lang="en-US"/>
        </a:p>
      </dgm:t>
    </dgm:pt>
    <dgm:pt modelId="{97DF23EA-8C8E-4081-BD03-AC12651B2FDE}">
      <dgm:prSet/>
      <dgm:spPr/>
      <dgm:t>
        <a:bodyPr/>
        <a:lstStyle/>
        <a:p>
          <a:r>
            <a:rPr lang="en-US"/>
            <a:t>Each person take 3 minutes</a:t>
          </a:r>
          <a:br>
            <a:rPr lang="en-US"/>
          </a:br>
          <a:r>
            <a:rPr lang="en-US"/>
            <a:t> to share your story.</a:t>
          </a:r>
        </a:p>
      </dgm:t>
    </dgm:pt>
    <dgm:pt modelId="{341E2526-2D50-4139-B29E-A884C9E272BD}" type="parTrans" cxnId="{31553AB0-1CDD-4E31-B827-0CF7C47D7738}">
      <dgm:prSet/>
      <dgm:spPr/>
      <dgm:t>
        <a:bodyPr/>
        <a:lstStyle/>
        <a:p>
          <a:endParaRPr lang="en-US"/>
        </a:p>
      </dgm:t>
    </dgm:pt>
    <dgm:pt modelId="{E8B14730-18CD-4F16-ABF0-E6A9CF0F2B20}" type="sibTrans" cxnId="{31553AB0-1CDD-4E31-B827-0CF7C47D7738}">
      <dgm:prSet/>
      <dgm:spPr/>
      <dgm:t>
        <a:bodyPr/>
        <a:lstStyle/>
        <a:p>
          <a:endParaRPr lang="en-US"/>
        </a:p>
      </dgm:t>
    </dgm:pt>
    <dgm:pt modelId="{F9682A9F-41D1-432A-957E-9F0D9A66A58C}">
      <dgm:prSet/>
      <dgm:spPr/>
      <dgm:t>
        <a:bodyPr/>
        <a:lstStyle/>
        <a:p>
          <a:r>
            <a:rPr lang="en-US"/>
            <a:t>Look for common themes.</a:t>
          </a:r>
        </a:p>
      </dgm:t>
    </dgm:pt>
    <dgm:pt modelId="{6BB08893-E506-4039-91C5-423392F44AFE}" type="parTrans" cxnId="{B1F3F342-6229-478A-BBE5-44C083C45528}">
      <dgm:prSet/>
      <dgm:spPr/>
      <dgm:t>
        <a:bodyPr/>
        <a:lstStyle/>
        <a:p>
          <a:endParaRPr lang="en-US"/>
        </a:p>
      </dgm:t>
    </dgm:pt>
    <dgm:pt modelId="{1A7D57BB-8C51-486E-B492-DA54E5B3A2DA}" type="sibTrans" cxnId="{B1F3F342-6229-478A-BBE5-44C083C45528}">
      <dgm:prSet/>
      <dgm:spPr/>
      <dgm:t>
        <a:bodyPr/>
        <a:lstStyle/>
        <a:p>
          <a:endParaRPr lang="en-US"/>
        </a:p>
      </dgm:t>
    </dgm:pt>
    <dgm:pt modelId="{3A8E8A0B-C035-416A-B0D5-4CE233D67CD4}">
      <dgm:prSet/>
      <dgm:spPr/>
      <dgm:t>
        <a:bodyPr/>
        <a:lstStyle/>
        <a:p>
          <a:r>
            <a:rPr lang="en-US" dirty="0"/>
            <a:t>As a group, develop a </a:t>
          </a:r>
          <a:r>
            <a:rPr lang="en-US" b="1" dirty="0"/>
            <a:t>six-word story</a:t>
          </a:r>
          <a:r>
            <a:rPr lang="en-US" dirty="0"/>
            <a:t> that conveys the feeling of being  influenced.</a:t>
          </a:r>
        </a:p>
      </dgm:t>
    </dgm:pt>
    <dgm:pt modelId="{9064516B-0221-4FCA-9B99-B4265CE98EFC}" type="parTrans" cxnId="{7C191959-8EC3-478C-A6BD-EC382B3E3BDE}">
      <dgm:prSet/>
      <dgm:spPr/>
      <dgm:t>
        <a:bodyPr/>
        <a:lstStyle/>
        <a:p>
          <a:endParaRPr lang="en-US"/>
        </a:p>
      </dgm:t>
    </dgm:pt>
    <dgm:pt modelId="{566EEFA3-6C39-44B3-AC33-BF7FD2D66CF1}" type="sibTrans" cxnId="{7C191959-8EC3-478C-A6BD-EC382B3E3BDE}">
      <dgm:prSet/>
      <dgm:spPr/>
      <dgm:t>
        <a:bodyPr/>
        <a:lstStyle/>
        <a:p>
          <a:endParaRPr lang="en-US"/>
        </a:p>
      </dgm:t>
    </dgm:pt>
    <dgm:pt modelId="{37D20411-FE0B-4FE5-B164-D2AC6849BC81}" type="pres">
      <dgm:prSet presAssocID="{68B12183-C90E-49F8-8309-A3A00B2C5B62}" presName="root" presStyleCnt="0">
        <dgm:presLayoutVars>
          <dgm:dir/>
          <dgm:resizeHandles val="exact"/>
        </dgm:presLayoutVars>
      </dgm:prSet>
      <dgm:spPr/>
    </dgm:pt>
    <dgm:pt modelId="{82E7F553-7E43-484D-8E78-1C63CCFAFC55}" type="pres">
      <dgm:prSet presAssocID="{68B12183-C90E-49F8-8309-A3A00B2C5B62}" presName="container" presStyleCnt="0">
        <dgm:presLayoutVars>
          <dgm:dir/>
          <dgm:resizeHandles val="exact"/>
        </dgm:presLayoutVars>
      </dgm:prSet>
      <dgm:spPr/>
    </dgm:pt>
    <dgm:pt modelId="{EC88556D-0D02-4618-9457-DB0FAFF019CA}" type="pres">
      <dgm:prSet presAssocID="{015E4E3A-785F-4255-8A8E-526C1B2809DB}" presName="compNode" presStyleCnt="0"/>
      <dgm:spPr/>
    </dgm:pt>
    <dgm:pt modelId="{873781F6-D731-4B25-B774-38E2F6A315C0}" type="pres">
      <dgm:prSet presAssocID="{015E4E3A-785F-4255-8A8E-526C1B2809DB}" presName="iconBgRect" presStyleLbl="bgShp" presStyleIdx="0" presStyleCnt="4"/>
      <dgm:spPr/>
    </dgm:pt>
    <dgm:pt modelId="{ACC35795-133C-450D-8D5D-48D00ED5C10C}" type="pres">
      <dgm:prSet presAssocID="{015E4E3A-785F-4255-8A8E-526C1B2809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C50E5458-B17B-4C60-AAC5-DED38A884A3B}" type="pres">
      <dgm:prSet presAssocID="{015E4E3A-785F-4255-8A8E-526C1B2809DB}" presName="spaceRect" presStyleCnt="0"/>
      <dgm:spPr/>
    </dgm:pt>
    <dgm:pt modelId="{126E3B48-7A76-4388-9FEC-CB6E5C0ED6CF}" type="pres">
      <dgm:prSet presAssocID="{015E4E3A-785F-4255-8A8E-526C1B2809DB}" presName="textRect" presStyleLbl="revTx" presStyleIdx="0" presStyleCnt="4">
        <dgm:presLayoutVars>
          <dgm:chMax val="1"/>
          <dgm:chPref val="1"/>
        </dgm:presLayoutVars>
      </dgm:prSet>
      <dgm:spPr/>
    </dgm:pt>
    <dgm:pt modelId="{30BCE6F0-6B24-42B8-89C8-31D33E8D705A}" type="pres">
      <dgm:prSet presAssocID="{74F2DA02-472C-4E66-86CE-6D0852613882}" presName="sibTrans" presStyleLbl="sibTrans2D1" presStyleIdx="0" presStyleCnt="0"/>
      <dgm:spPr/>
    </dgm:pt>
    <dgm:pt modelId="{E55616B8-F7D5-4C07-8910-4F9C63131156}" type="pres">
      <dgm:prSet presAssocID="{97DF23EA-8C8E-4081-BD03-AC12651B2FDE}" presName="compNode" presStyleCnt="0"/>
      <dgm:spPr/>
    </dgm:pt>
    <dgm:pt modelId="{84C01A33-0713-4134-86F5-C9779D0E969C}" type="pres">
      <dgm:prSet presAssocID="{97DF23EA-8C8E-4081-BD03-AC12651B2FDE}" presName="iconBgRect" presStyleLbl="bgShp" presStyleIdx="1" presStyleCnt="4"/>
      <dgm:spPr/>
    </dgm:pt>
    <dgm:pt modelId="{4CBEA2D6-C48C-4270-B4F7-D1D6C54A23BC}" type="pres">
      <dgm:prSet presAssocID="{97DF23EA-8C8E-4081-BD03-AC12651B2F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FBBEB48C-F97E-4489-8885-6CF7FFB7532D}" type="pres">
      <dgm:prSet presAssocID="{97DF23EA-8C8E-4081-BD03-AC12651B2FDE}" presName="spaceRect" presStyleCnt="0"/>
      <dgm:spPr/>
    </dgm:pt>
    <dgm:pt modelId="{57434250-9377-4FF3-9E97-8A41A2AEE72B}" type="pres">
      <dgm:prSet presAssocID="{97DF23EA-8C8E-4081-BD03-AC12651B2FDE}" presName="textRect" presStyleLbl="revTx" presStyleIdx="1" presStyleCnt="4">
        <dgm:presLayoutVars>
          <dgm:chMax val="1"/>
          <dgm:chPref val="1"/>
        </dgm:presLayoutVars>
      </dgm:prSet>
      <dgm:spPr/>
    </dgm:pt>
    <dgm:pt modelId="{22F7D631-ADCE-4618-8D8C-78E4B5926F74}" type="pres">
      <dgm:prSet presAssocID="{E8B14730-18CD-4F16-ABF0-E6A9CF0F2B20}" presName="sibTrans" presStyleLbl="sibTrans2D1" presStyleIdx="0" presStyleCnt="0"/>
      <dgm:spPr/>
    </dgm:pt>
    <dgm:pt modelId="{CAA25BC0-11A2-4B1D-93B9-AFA5D67080E0}" type="pres">
      <dgm:prSet presAssocID="{F9682A9F-41D1-432A-957E-9F0D9A66A58C}" presName="compNode" presStyleCnt="0"/>
      <dgm:spPr/>
    </dgm:pt>
    <dgm:pt modelId="{F9776A3C-A673-463E-851A-F0E82D422C55}" type="pres">
      <dgm:prSet presAssocID="{F9682A9F-41D1-432A-957E-9F0D9A66A58C}" presName="iconBgRect" presStyleLbl="bgShp" presStyleIdx="2" presStyleCnt="4"/>
      <dgm:spPr/>
    </dgm:pt>
    <dgm:pt modelId="{C5CED444-8912-4A30-A32C-178BB3C4A128}" type="pres">
      <dgm:prSet presAssocID="{F9682A9F-41D1-432A-957E-9F0D9A66A58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F61C09BB-59F9-4930-A9F2-88E5676D6903}" type="pres">
      <dgm:prSet presAssocID="{F9682A9F-41D1-432A-957E-9F0D9A66A58C}" presName="spaceRect" presStyleCnt="0"/>
      <dgm:spPr/>
    </dgm:pt>
    <dgm:pt modelId="{E113783A-B260-4E26-A37E-6556847F256F}" type="pres">
      <dgm:prSet presAssocID="{F9682A9F-41D1-432A-957E-9F0D9A66A58C}" presName="textRect" presStyleLbl="revTx" presStyleIdx="2" presStyleCnt="4">
        <dgm:presLayoutVars>
          <dgm:chMax val="1"/>
          <dgm:chPref val="1"/>
        </dgm:presLayoutVars>
      </dgm:prSet>
      <dgm:spPr/>
    </dgm:pt>
    <dgm:pt modelId="{E93529DE-B529-4F2F-BCFB-DD771A337949}" type="pres">
      <dgm:prSet presAssocID="{1A7D57BB-8C51-486E-B492-DA54E5B3A2DA}" presName="sibTrans" presStyleLbl="sibTrans2D1" presStyleIdx="0" presStyleCnt="0"/>
      <dgm:spPr/>
    </dgm:pt>
    <dgm:pt modelId="{A9A5ED53-B54B-4997-A415-2DD82B4F683F}" type="pres">
      <dgm:prSet presAssocID="{3A8E8A0B-C035-416A-B0D5-4CE233D67CD4}" presName="compNode" presStyleCnt="0"/>
      <dgm:spPr/>
    </dgm:pt>
    <dgm:pt modelId="{03CB605B-AE0B-445F-BE9E-414CD269BE12}" type="pres">
      <dgm:prSet presAssocID="{3A8E8A0B-C035-416A-B0D5-4CE233D67CD4}" presName="iconBgRect" presStyleLbl="bgShp" presStyleIdx="3" presStyleCnt="4"/>
      <dgm:spPr/>
    </dgm:pt>
    <dgm:pt modelId="{9535EB3A-95CE-44D1-B995-6FD3E500F829}" type="pres">
      <dgm:prSet presAssocID="{3A8E8A0B-C035-416A-B0D5-4CE233D67C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B2E7F560-F11A-4779-AF5D-43AF6682BB31}" type="pres">
      <dgm:prSet presAssocID="{3A8E8A0B-C035-416A-B0D5-4CE233D67CD4}" presName="spaceRect" presStyleCnt="0"/>
      <dgm:spPr/>
    </dgm:pt>
    <dgm:pt modelId="{231D3C50-770D-4E46-A8FB-15B82412E534}" type="pres">
      <dgm:prSet presAssocID="{3A8E8A0B-C035-416A-B0D5-4CE233D67CD4}" presName="textRect" presStyleLbl="revTx" presStyleIdx="3" presStyleCnt="4">
        <dgm:presLayoutVars>
          <dgm:chMax val="1"/>
          <dgm:chPref val="1"/>
        </dgm:presLayoutVars>
      </dgm:prSet>
      <dgm:spPr/>
    </dgm:pt>
  </dgm:ptLst>
  <dgm:cxnLst>
    <dgm:cxn modelId="{AF3CEB08-2D8D-424C-994C-54BF512CF6DB}" type="presOf" srcId="{015E4E3A-785F-4255-8A8E-526C1B2809DB}" destId="{126E3B48-7A76-4388-9FEC-CB6E5C0ED6CF}" srcOrd="0" destOrd="0" presId="urn:microsoft.com/office/officeart/2018/2/layout/IconCircleList"/>
    <dgm:cxn modelId="{D7192B27-C18D-4BE3-B42A-63FCD2B6D15D}" type="presOf" srcId="{E8B14730-18CD-4F16-ABF0-E6A9CF0F2B20}" destId="{22F7D631-ADCE-4618-8D8C-78E4B5926F74}" srcOrd="0" destOrd="0" presId="urn:microsoft.com/office/officeart/2018/2/layout/IconCircleList"/>
    <dgm:cxn modelId="{B1F3F342-6229-478A-BBE5-44C083C45528}" srcId="{68B12183-C90E-49F8-8309-A3A00B2C5B62}" destId="{F9682A9F-41D1-432A-957E-9F0D9A66A58C}" srcOrd="2" destOrd="0" parTransId="{6BB08893-E506-4039-91C5-423392F44AFE}" sibTransId="{1A7D57BB-8C51-486E-B492-DA54E5B3A2DA}"/>
    <dgm:cxn modelId="{17480171-A382-4C70-8662-BFB766E5500B}" type="presOf" srcId="{74F2DA02-472C-4E66-86CE-6D0852613882}" destId="{30BCE6F0-6B24-42B8-89C8-31D33E8D705A}" srcOrd="0" destOrd="0" presId="urn:microsoft.com/office/officeart/2018/2/layout/IconCircleList"/>
    <dgm:cxn modelId="{D2D8E476-E848-4953-9FFD-64814C5ADFC1}" type="presOf" srcId="{3A8E8A0B-C035-416A-B0D5-4CE233D67CD4}" destId="{231D3C50-770D-4E46-A8FB-15B82412E534}" srcOrd="0" destOrd="0" presId="urn:microsoft.com/office/officeart/2018/2/layout/IconCircleList"/>
    <dgm:cxn modelId="{7C191959-8EC3-478C-A6BD-EC382B3E3BDE}" srcId="{68B12183-C90E-49F8-8309-A3A00B2C5B62}" destId="{3A8E8A0B-C035-416A-B0D5-4CE233D67CD4}" srcOrd="3" destOrd="0" parTransId="{9064516B-0221-4FCA-9B99-B4265CE98EFC}" sibTransId="{566EEFA3-6C39-44B3-AC33-BF7FD2D66CF1}"/>
    <dgm:cxn modelId="{C106F38D-0DCF-4CF1-8D8B-1C6B17B054EC}" type="presOf" srcId="{F9682A9F-41D1-432A-957E-9F0D9A66A58C}" destId="{E113783A-B260-4E26-A37E-6556847F256F}" srcOrd="0" destOrd="0" presId="urn:microsoft.com/office/officeart/2018/2/layout/IconCircleList"/>
    <dgm:cxn modelId="{31553AB0-1CDD-4E31-B827-0CF7C47D7738}" srcId="{68B12183-C90E-49F8-8309-A3A00B2C5B62}" destId="{97DF23EA-8C8E-4081-BD03-AC12651B2FDE}" srcOrd="1" destOrd="0" parTransId="{341E2526-2D50-4139-B29E-A884C9E272BD}" sibTransId="{E8B14730-18CD-4F16-ABF0-E6A9CF0F2B20}"/>
    <dgm:cxn modelId="{F4A888CE-372B-4798-A9A0-80437C43F5F1}" srcId="{68B12183-C90E-49F8-8309-A3A00B2C5B62}" destId="{015E4E3A-785F-4255-8A8E-526C1B2809DB}" srcOrd="0" destOrd="0" parTransId="{1B177A86-0855-436F-9FF7-2EBE2A63BF7B}" sibTransId="{74F2DA02-472C-4E66-86CE-6D0852613882}"/>
    <dgm:cxn modelId="{CDA64EDC-0C86-49E8-AEBF-6565E08427B7}" type="presOf" srcId="{1A7D57BB-8C51-486E-B492-DA54E5B3A2DA}" destId="{E93529DE-B529-4F2F-BCFB-DD771A337949}" srcOrd="0" destOrd="0" presId="urn:microsoft.com/office/officeart/2018/2/layout/IconCircleList"/>
    <dgm:cxn modelId="{168111DE-1847-42FE-B6C7-59718E5CC0FD}" type="presOf" srcId="{68B12183-C90E-49F8-8309-A3A00B2C5B62}" destId="{37D20411-FE0B-4FE5-B164-D2AC6849BC81}" srcOrd="0" destOrd="0" presId="urn:microsoft.com/office/officeart/2018/2/layout/IconCircleList"/>
    <dgm:cxn modelId="{9BB78AE1-9715-4720-B586-629D594AF475}" type="presOf" srcId="{97DF23EA-8C8E-4081-BD03-AC12651B2FDE}" destId="{57434250-9377-4FF3-9E97-8A41A2AEE72B}" srcOrd="0" destOrd="0" presId="urn:microsoft.com/office/officeart/2018/2/layout/IconCircleList"/>
    <dgm:cxn modelId="{2459D9F4-AD35-4960-BC50-7797D0CFFCDB}" type="presParOf" srcId="{37D20411-FE0B-4FE5-B164-D2AC6849BC81}" destId="{82E7F553-7E43-484D-8E78-1C63CCFAFC55}" srcOrd="0" destOrd="0" presId="urn:microsoft.com/office/officeart/2018/2/layout/IconCircleList"/>
    <dgm:cxn modelId="{F269F820-E5B3-463F-98CD-EE41B65E4A1C}" type="presParOf" srcId="{82E7F553-7E43-484D-8E78-1C63CCFAFC55}" destId="{EC88556D-0D02-4618-9457-DB0FAFF019CA}" srcOrd="0" destOrd="0" presId="urn:microsoft.com/office/officeart/2018/2/layout/IconCircleList"/>
    <dgm:cxn modelId="{BB47B2DF-6655-460F-A645-C58F4B34CAD3}" type="presParOf" srcId="{EC88556D-0D02-4618-9457-DB0FAFF019CA}" destId="{873781F6-D731-4B25-B774-38E2F6A315C0}" srcOrd="0" destOrd="0" presId="urn:microsoft.com/office/officeart/2018/2/layout/IconCircleList"/>
    <dgm:cxn modelId="{069EE03A-0731-45E5-8201-69450CEBEB9B}" type="presParOf" srcId="{EC88556D-0D02-4618-9457-DB0FAFF019CA}" destId="{ACC35795-133C-450D-8D5D-48D00ED5C10C}" srcOrd="1" destOrd="0" presId="urn:microsoft.com/office/officeart/2018/2/layout/IconCircleList"/>
    <dgm:cxn modelId="{E90077BF-F946-435A-8B2E-FBB31E873B85}" type="presParOf" srcId="{EC88556D-0D02-4618-9457-DB0FAFF019CA}" destId="{C50E5458-B17B-4C60-AAC5-DED38A884A3B}" srcOrd="2" destOrd="0" presId="urn:microsoft.com/office/officeart/2018/2/layout/IconCircleList"/>
    <dgm:cxn modelId="{06B07A01-5E05-48DE-9F05-E594626292BE}" type="presParOf" srcId="{EC88556D-0D02-4618-9457-DB0FAFF019CA}" destId="{126E3B48-7A76-4388-9FEC-CB6E5C0ED6CF}" srcOrd="3" destOrd="0" presId="urn:microsoft.com/office/officeart/2018/2/layout/IconCircleList"/>
    <dgm:cxn modelId="{870A0701-D62D-4038-B9A7-F92EBCBBC57C}" type="presParOf" srcId="{82E7F553-7E43-484D-8E78-1C63CCFAFC55}" destId="{30BCE6F0-6B24-42B8-89C8-31D33E8D705A}" srcOrd="1" destOrd="0" presId="urn:microsoft.com/office/officeart/2018/2/layout/IconCircleList"/>
    <dgm:cxn modelId="{1AD56917-0F46-4B04-B1BA-36993C30B7D6}" type="presParOf" srcId="{82E7F553-7E43-484D-8E78-1C63CCFAFC55}" destId="{E55616B8-F7D5-4C07-8910-4F9C63131156}" srcOrd="2" destOrd="0" presId="urn:microsoft.com/office/officeart/2018/2/layout/IconCircleList"/>
    <dgm:cxn modelId="{C9E3FB8D-75BF-4B01-B4D0-EFFC8842C2B0}" type="presParOf" srcId="{E55616B8-F7D5-4C07-8910-4F9C63131156}" destId="{84C01A33-0713-4134-86F5-C9779D0E969C}" srcOrd="0" destOrd="0" presId="urn:microsoft.com/office/officeart/2018/2/layout/IconCircleList"/>
    <dgm:cxn modelId="{CB393088-0427-40F0-A8AA-243A57FCA5B3}" type="presParOf" srcId="{E55616B8-F7D5-4C07-8910-4F9C63131156}" destId="{4CBEA2D6-C48C-4270-B4F7-D1D6C54A23BC}" srcOrd="1" destOrd="0" presId="urn:microsoft.com/office/officeart/2018/2/layout/IconCircleList"/>
    <dgm:cxn modelId="{609D5357-9BE2-4E3E-8690-96322C919970}" type="presParOf" srcId="{E55616B8-F7D5-4C07-8910-4F9C63131156}" destId="{FBBEB48C-F97E-4489-8885-6CF7FFB7532D}" srcOrd="2" destOrd="0" presId="urn:microsoft.com/office/officeart/2018/2/layout/IconCircleList"/>
    <dgm:cxn modelId="{8D8A748A-0379-4D07-978F-55E34CF8D2A7}" type="presParOf" srcId="{E55616B8-F7D5-4C07-8910-4F9C63131156}" destId="{57434250-9377-4FF3-9E97-8A41A2AEE72B}" srcOrd="3" destOrd="0" presId="urn:microsoft.com/office/officeart/2018/2/layout/IconCircleList"/>
    <dgm:cxn modelId="{3E7EFAFE-EDF6-4461-9B9A-74155AAA9138}" type="presParOf" srcId="{82E7F553-7E43-484D-8E78-1C63CCFAFC55}" destId="{22F7D631-ADCE-4618-8D8C-78E4B5926F74}" srcOrd="3" destOrd="0" presId="urn:microsoft.com/office/officeart/2018/2/layout/IconCircleList"/>
    <dgm:cxn modelId="{526FDEEE-3D2F-4A59-9235-A02E854CEB77}" type="presParOf" srcId="{82E7F553-7E43-484D-8E78-1C63CCFAFC55}" destId="{CAA25BC0-11A2-4B1D-93B9-AFA5D67080E0}" srcOrd="4" destOrd="0" presId="urn:microsoft.com/office/officeart/2018/2/layout/IconCircleList"/>
    <dgm:cxn modelId="{863014AB-5463-493A-AB84-8781A2CBD215}" type="presParOf" srcId="{CAA25BC0-11A2-4B1D-93B9-AFA5D67080E0}" destId="{F9776A3C-A673-463E-851A-F0E82D422C55}" srcOrd="0" destOrd="0" presId="urn:microsoft.com/office/officeart/2018/2/layout/IconCircleList"/>
    <dgm:cxn modelId="{71DA2419-D34B-4A40-AA66-3FE7A2A26C8D}" type="presParOf" srcId="{CAA25BC0-11A2-4B1D-93B9-AFA5D67080E0}" destId="{C5CED444-8912-4A30-A32C-178BB3C4A128}" srcOrd="1" destOrd="0" presId="urn:microsoft.com/office/officeart/2018/2/layout/IconCircleList"/>
    <dgm:cxn modelId="{3BDF0CDA-EC5D-4C1E-8437-F7C638A5F6F6}" type="presParOf" srcId="{CAA25BC0-11A2-4B1D-93B9-AFA5D67080E0}" destId="{F61C09BB-59F9-4930-A9F2-88E5676D6903}" srcOrd="2" destOrd="0" presId="urn:microsoft.com/office/officeart/2018/2/layout/IconCircleList"/>
    <dgm:cxn modelId="{6C2E71D4-43FF-40A0-8F23-038221A53279}" type="presParOf" srcId="{CAA25BC0-11A2-4B1D-93B9-AFA5D67080E0}" destId="{E113783A-B260-4E26-A37E-6556847F256F}" srcOrd="3" destOrd="0" presId="urn:microsoft.com/office/officeart/2018/2/layout/IconCircleList"/>
    <dgm:cxn modelId="{196E8FC3-7E42-4208-A8F0-A5B301AD6E30}" type="presParOf" srcId="{82E7F553-7E43-484D-8E78-1C63CCFAFC55}" destId="{E93529DE-B529-4F2F-BCFB-DD771A337949}" srcOrd="5" destOrd="0" presId="urn:microsoft.com/office/officeart/2018/2/layout/IconCircleList"/>
    <dgm:cxn modelId="{217CA8F4-8F28-4EA1-9246-ACE6C29ABD06}" type="presParOf" srcId="{82E7F553-7E43-484D-8E78-1C63CCFAFC55}" destId="{A9A5ED53-B54B-4997-A415-2DD82B4F683F}" srcOrd="6" destOrd="0" presId="urn:microsoft.com/office/officeart/2018/2/layout/IconCircleList"/>
    <dgm:cxn modelId="{D74FF981-660C-4228-A6C4-BC6D10F0C92C}" type="presParOf" srcId="{A9A5ED53-B54B-4997-A415-2DD82B4F683F}" destId="{03CB605B-AE0B-445F-BE9E-414CD269BE12}" srcOrd="0" destOrd="0" presId="urn:microsoft.com/office/officeart/2018/2/layout/IconCircleList"/>
    <dgm:cxn modelId="{7DE782B3-5E18-459C-9B7C-1001F2CA6E33}" type="presParOf" srcId="{A9A5ED53-B54B-4997-A415-2DD82B4F683F}" destId="{9535EB3A-95CE-44D1-B995-6FD3E500F829}" srcOrd="1" destOrd="0" presId="urn:microsoft.com/office/officeart/2018/2/layout/IconCircleList"/>
    <dgm:cxn modelId="{3ABDF440-13F4-477E-9574-2BD746254B36}" type="presParOf" srcId="{A9A5ED53-B54B-4997-A415-2DD82B4F683F}" destId="{B2E7F560-F11A-4779-AF5D-43AF6682BB31}" srcOrd="2" destOrd="0" presId="urn:microsoft.com/office/officeart/2018/2/layout/IconCircleList"/>
    <dgm:cxn modelId="{DB5F4CF6-BAC3-4B65-A48A-F8048776F548}" type="presParOf" srcId="{A9A5ED53-B54B-4997-A415-2DD82B4F683F}" destId="{231D3C50-770D-4E46-A8FB-15B82412E53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9C91-12FE-4AC2-886C-E8F4413FC3EC}">
      <dsp:nvSpPr>
        <dsp:cNvPr id="0" name=""/>
        <dsp:cNvSpPr/>
      </dsp:nvSpPr>
      <dsp:spPr>
        <a:xfrm>
          <a:off x="681337" y="282374"/>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6C5FB-AE52-4894-A862-792E702839C6}">
      <dsp:nvSpPr>
        <dsp:cNvPr id="0" name=""/>
        <dsp:cNvSpPr/>
      </dsp:nvSpPr>
      <dsp:spPr>
        <a:xfrm>
          <a:off x="1076212" y="677249"/>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7A0A71-BDD3-47A2-8E81-8B8722136402}">
      <dsp:nvSpPr>
        <dsp:cNvPr id="0" name=""/>
        <dsp:cNvSpPr/>
      </dsp:nvSpPr>
      <dsp:spPr>
        <a:xfrm>
          <a:off x="89024"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Words			</a:t>
          </a:r>
        </a:p>
      </dsp:txBody>
      <dsp:txXfrm>
        <a:off x="89024" y="2712375"/>
        <a:ext cx="3037500" cy="720000"/>
      </dsp:txXfrm>
    </dsp:sp>
    <dsp:sp modelId="{63D78150-3F01-4B83-A51C-7979DA5034A1}">
      <dsp:nvSpPr>
        <dsp:cNvPr id="0" name=""/>
        <dsp:cNvSpPr/>
      </dsp:nvSpPr>
      <dsp:spPr>
        <a:xfrm>
          <a:off x="4250400" y="282374"/>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9B8CF-E1CB-4FCF-889E-1D4D6B49862F}">
      <dsp:nvSpPr>
        <dsp:cNvPr id="0" name=""/>
        <dsp:cNvSpPr/>
      </dsp:nvSpPr>
      <dsp:spPr>
        <a:xfrm>
          <a:off x="4645275" y="677249"/>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7D6C0B-54ED-4F46-AEF8-2E0BF2290874}">
      <dsp:nvSpPr>
        <dsp:cNvPr id="0" name=""/>
        <dsp:cNvSpPr/>
      </dsp:nvSpPr>
      <dsp:spPr>
        <a:xfrm>
          <a:off x="3658087"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Tone of Voice		</a:t>
          </a:r>
        </a:p>
      </dsp:txBody>
      <dsp:txXfrm>
        <a:off x="3658087" y="2712375"/>
        <a:ext cx="3037500" cy="720000"/>
      </dsp:txXfrm>
    </dsp:sp>
    <dsp:sp modelId="{E01AD9C4-1E4B-4F23-8E1C-B95B20077B60}">
      <dsp:nvSpPr>
        <dsp:cNvPr id="0" name=""/>
        <dsp:cNvSpPr/>
      </dsp:nvSpPr>
      <dsp:spPr>
        <a:xfrm>
          <a:off x="7819462" y="282374"/>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694F1-3E99-42CF-B80F-5CF2028F94EA}">
      <dsp:nvSpPr>
        <dsp:cNvPr id="0" name=""/>
        <dsp:cNvSpPr/>
      </dsp:nvSpPr>
      <dsp:spPr>
        <a:xfrm>
          <a:off x="8214337" y="677249"/>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06D9EC-EA35-4A01-9F94-BF3285402168}">
      <dsp:nvSpPr>
        <dsp:cNvPr id="0" name=""/>
        <dsp:cNvSpPr/>
      </dsp:nvSpPr>
      <dsp:spPr>
        <a:xfrm>
          <a:off x="7227150"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Body Language	</a:t>
          </a:r>
        </a:p>
      </dsp:txBody>
      <dsp:txXfrm>
        <a:off x="7227150" y="2712375"/>
        <a:ext cx="30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9C91-12FE-4AC2-886C-E8F4413FC3EC}">
      <dsp:nvSpPr>
        <dsp:cNvPr id="0" name=""/>
        <dsp:cNvSpPr/>
      </dsp:nvSpPr>
      <dsp:spPr>
        <a:xfrm>
          <a:off x="681337" y="282374"/>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6C5FB-AE52-4894-A862-792E702839C6}">
      <dsp:nvSpPr>
        <dsp:cNvPr id="0" name=""/>
        <dsp:cNvSpPr/>
      </dsp:nvSpPr>
      <dsp:spPr>
        <a:xfrm>
          <a:off x="1076212" y="677249"/>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7A0A71-BDD3-47A2-8E81-8B8722136402}">
      <dsp:nvSpPr>
        <dsp:cNvPr id="0" name=""/>
        <dsp:cNvSpPr/>
      </dsp:nvSpPr>
      <dsp:spPr>
        <a:xfrm>
          <a:off x="89024"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         Words  7%			</a:t>
          </a:r>
        </a:p>
      </dsp:txBody>
      <dsp:txXfrm>
        <a:off x="89024" y="2712375"/>
        <a:ext cx="3037500" cy="720000"/>
      </dsp:txXfrm>
    </dsp:sp>
    <dsp:sp modelId="{63D78150-3F01-4B83-A51C-7979DA5034A1}">
      <dsp:nvSpPr>
        <dsp:cNvPr id="0" name=""/>
        <dsp:cNvSpPr/>
      </dsp:nvSpPr>
      <dsp:spPr>
        <a:xfrm>
          <a:off x="4250400" y="282374"/>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9B8CF-E1CB-4FCF-889E-1D4D6B49862F}">
      <dsp:nvSpPr>
        <dsp:cNvPr id="0" name=""/>
        <dsp:cNvSpPr/>
      </dsp:nvSpPr>
      <dsp:spPr>
        <a:xfrm>
          <a:off x="4645275" y="677249"/>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7D6C0B-54ED-4F46-AEF8-2E0BF2290874}">
      <dsp:nvSpPr>
        <dsp:cNvPr id="0" name=""/>
        <dsp:cNvSpPr/>
      </dsp:nvSpPr>
      <dsp:spPr>
        <a:xfrm>
          <a:off x="3658087"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Tone of Voice</a:t>
          </a:r>
        </a:p>
        <a:p>
          <a:pPr marL="0" lvl="0" indent="0" algn="ctr" defTabSz="933450">
            <a:lnSpc>
              <a:spcPct val="90000"/>
            </a:lnSpc>
            <a:spcBef>
              <a:spcPct val="0"/>
            </a:spcBef>
            <a:spcAft>
              <a:spcPct val="35000"/>
            </a:spcAft>
            <a:buNone/>
            <a:defRPr cap="all"/>
          </a:pPr>
          <a:r>
            <a:rPr lang="en-US" sz="2100" kern="1200" dirty="0"/>
            <a:t>                  38%		</a:t>
          </a:r>
        </a:p>
      </dsp:txBody>
      <dsp:txXfrm>
        <a:off x="3658087" y="2712375"/>
        <a:ext cx="3037500" cy="720000"/>
      </dsp:txXfrm>
    </dsp:sp>
    <dsp:sp modelId="{E01AD9C4-1E4B-4F23-8E1C-B95B20077B60}">
      <dsp:nvSpPr>
        <dsp:cNvPr id="0" name=""/>
        <dsp:cNvSpPr/>
      </dsp:nvSpPr>
      <dsp:spPr>
        <a:xfrm>
          <a:off x="7819462" y="282374"/>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694F1-3E99-42CF-B80F-5CF2028F94EA}">
      <dsp:nvSpPr>
        <dsp:cNvPr id="0" name=""/>
        <dsp:cNvSpPr/>
      </dsp:nvSpPr>
      <dsp:spPr>
        <a:xfrm>
          <a:off x="8214337" y="677249"/>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06D9EC-EA35-4A01-9F94-BF3285402168}">
      <dsp:nvSpPr>
        <dsp:cNvPr id="0" name=""/>
        <dsp:cNvSpPr/>
      </dsp:nvSpPr>
      <dsp:spPr>
        <a:xfrm>
          <a:off x="7227150"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    Body Language</a:t>
          </a:r>
        </a:p>
        <a:p>
          <a:pPr marL="0" lvl="0" indent="0" algn="ctr" defTabSz="933450">
            <a:lnSpc>
              <a:spcPct val="90000"/>
            </a:lnSpc>
            <a:spcBef>
              <a:spcPct val="0"/>
            </a:spcBef>
            <a:spcAft>
              <a:spcPct val="35000"/>
            </a:spcAft>
            <a:buNone/>
            <a:defRPr cap="all"/>
          </a:pPr>
          <a:r>
            <a:rPr lang="en-US" sz="2100" kern="1200" dirty="0"/>
            <a:t>      55%	</a:t>
          </a:r>
        </a:p>
      </dsp:txBody>
      <dsp:txXfrm>
        <a:off x="7227150" y="2712375"/>
        <a:ext cx="303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781F6-D731-4B25-B774-38E2F6A315C0}">
      <dsp:nvSpPr>
        <dsp:cNvPr id="0" name=""/>
        <dsp:cNvSpPr/>
      </dsp:nvSpPr>
      <dsp:spPr>
        <a:xfrm>
          <a:off x="184883" y="219874"/>
          <a:ext cx="1321746" cy="13217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35795-133C-450D-8D5D-48D00ED5C10C}">
      <dsp:nvSpPr>
        <dsp:cNvPr id="0" name=""/>
        <dsp:cNvSpPr/>
      </dsp:nvSpPr>
      <dsp:spPr>
        <a:xfrm>
          <a:off x="462450" y="497441"/>
          <a:ext cx="766613" cy="766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6E3B48-7A76-4388-9FEC-CB6E5C0ED6CF}">
      <dsp:nvSpPr>
        <dsp:cNvPr id="0" name=""/>
        <dsp:cNvSpPr/>
      </dsp:nvSpPr>
      <dsp:spPr>
        <a:xfrm>
          <a:off x="1789861" y="219874"/>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Work in three-person group.</a:t>
          </a:r>
        </a:p>
      </dsp:txBody>
      <dsp:txXfrm>
        <a:off x="1789861" y="219874"/>
        <a:ext cx="3115545" cy="1321746"/>
      </dsp:txXfrm>
    </dsp:sp>
    <dsp:sp modelId="{84C01A33-0713-4134-86F5-C9779D0E969C}">
      <dsp:nvSpPr>
        <dsp:cNvPr id="0" name=""/>
        <dsp:cNvSpPr/>
      </dsp:nvSpPr>
      <dsp:spPr>
        <a:xfrm>
          <a:off x="5448267" y="219874"/>
          <a:ext cx="1321746" cy="13217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EA2D6-C48C-4270-B4F7-D1D6C54A23BC}">
      <dsp:nvSpPr>
        <dsp:cNvPr id="0" name=""/>
        <dsp:cNvSpPr/>
      </dsp:nvSpPr>
      <dsp:spPr>
        <a:xfrm>
          <a:off x="5725834" y="497441"/>
          <a:ext cx="766613" cy="766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434250-9377-4FF3-9E97-8A41A2AEE72B}">
      <dsp:nvSpPr>
        <dsp:cNvPr id="0" name=""/>
        <dsp:cNvSpPr/>
      </dsp:nvSpPr>
      <dsp:spPr>
        <a:xfrm>
          <a:off x="7053245" y="219874"/>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Each person take 3 minutes</a:t>
          </a:r>
          <a:br>
            <a:rPr lang="en-US" sz="2400" kern="1200"/>
          </a:br>
          <a:r>
            <a:rPr lang="en-US" sz="2400" kern="1200"/>
            <a:t> to share your story.</a:t>
          </a:r>
        </a:p>
      </dsp:txBody>
      <dsp:txXfrm>
        <a:off x="7053245" y="219874"/>
        <a:ext cx="3115545" cy="1321746"/>
      </dsp:txXfrm>
    </dsp:sp>
    <dsp:sp modelId="{F9776A3C-A673-463E-851A-F0E82D422C55}">
      <dsp:nvSpPr>
        <dsp:cNvPr id="0" name=""/>
        <dsp:cNvSpPr/>
      </dsp:nvSpPr>
      <dsp:spPr>
        <a:xfrm>
          <a:off x="184883" y="2173128"/>
          <a:ext cx="1321746" cy="13217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ED444-8912-4A30-A32C-178BB3C4A128}">
      <dsp:nvSpPr>
        <dsp:cNvPr id="0" name=""/>
        <dsp:cNvSpPr/>
      </dsp:nvSpPr>
      <dsp:spPr>
        <a:xfrm>
          <a:off x="462450" y="2450695"/>
          <a:ext cx="766613" cy="766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13783A-B260-4E26-A37E-6556847F256F}">
      <dsp:nvSpPr>
        <dsp:cNvPr id="0" name=""/>
        <dsp:cNvSpPr/>
      </dsp:nvSpPr>
      <dsp:spPr>
        <a:xfrm>
          <a:off x="1789861" y="2173128"/>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Look for common themes.</a:t>
          </a:r>
        </a:p>
      </dsp:txBody>
      <dsp:txXfrm>
        <a:off x="1789861" y="2173128"/>
        <a:ext cx="3115545" cy="1321746"/>
      </dsp:txXfrm>
    </dsp:sp>
    <dsp:sp modelId="{03CB605B-AE0B-445F-BE9E-414CD269BE12}">
      <dsp:nvSpPr>
        <dsp:cNvPr id="0" name=""/>
        <dsp:cNvSpPr/>
      </dsp:nvSpPr>
      <dsp:spPr>
        <a:xfrm>
          <a:off x="5448267" y="2173128"/>
          <a:ext cx="1321746" cy="13217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5EB3A-95CE-44D1-B995-6FD3E500F829}">
      <dsp:nvSpPr>
        <dsp:cNvPr id="0" name=""/>
        <dsp:cNvSpPr/>
      </dsp:nvSpPr>
      <dsp:spPr>
        <a:xfrm>
          <a:off x="5725834" y="2450695"/>
          <a:ext cx="766613" cy="766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1D3C50-770D-4E46-A8FB-15B82412E534}">
      <dsp:nvSpPr>
        <dsp:cNvPr id="0" name=""/>
        <dsp:cNvSpPr/>
      </dsp:nvSpPr>
      <dsp:spPr>
        <a:xfrm>
          <a:off x="7053245" y="2173128"/>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As a group, develop a </a:t>
          </a:r>
          <a:r>
            <a:rPr lang="en-US" sz="2400" b="1" kern="1200" dirty="0"/>
            <a:t>six-word story</a:t>
          </a:r>
          <a:r>
            <a:rPr lang="en-US" sz="2400" kern="1200" dirty="0"/>
            <a:t> that conveys the feeling of being  influenced.</a:t>
          </a:r>
        </a:p>
      </dsp:txBody>
      <dsp:txXfrm>
        <a:off x="7053245" y="2173128"/>
        <a:ext cx="3115545" cy="132174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61D17-B740-46E1-8BC7-8BEC7FE095A5}"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15C6C-A7B6-4B64-B801-BBBC08576FFF}" type="slidenum">
              <a:rPr lang="en-US" smtClean="0"/>
              <a:t>‹#›</a:t>
            </a:fld>
            <a:endParaRPr lang="en-US"/>
          </a:p>
        </p:txBody>
      </p:sp>
    </p:spTree>
    <p:extLst>
      <p:ext uri="{BB962C8B-B14F-4D97-AF65-F5344CB8AC3E}">
        <p14:creationId xmlns:p14="http://schemas.microsoft.com/office/powerpoint/2010/main" val="9320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15C6C-A7B6-4B64-B801-BBBC08576FFF}" type="slidenum">
              <a:rPr lang="en-US" smtClean="0"/>
              <a:t>1</a:t>
            </a:fld>
            <a:endParaRPr lang="en-US"/>
          </a:p>
        </p:txBody>
      </p:sp>
    </p:spTree>
    <p:extLst>
      <p:ext uri="{BB962C8B-B14F-4D97-AF65-F5344CB8AC3E}">
        <p14:creationId xmlns:p14="http://schemas.microsoft.com/office/powerpoint/2010/main" val="177629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380437D-339B-47BD-AB1F-8D828B24A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C9DAC44-C70C-4A37-A422-C9D9A0D4C8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Proxima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sng"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Adapting</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 </a:t>
            </a:r>
            <a:r>
              <a:rPr kumimoji="0" lang="en-US" sz="1200" b="1" i="0" u="none" strike="noStrike" kern="1200" cap="none" spc="0" normalizeH="0" baseline="0" noProof="0" dirty="0">
                <a:ln>
                  <a:noFill/>
                </a:ln>
                <a:solidFill>
                  <a:srgbClr val="4D4D4D"/>
                </a:solidFill>
                <a:effectLst/>
                <a:uLnTx/>
                <a:uFillTx/>
                <a:latin typeface="Proxima Nova-bold"/>
                <a:ea typeface="+mn-ea"/>
                <a:cs typeface="+mn-cs"/>
              </a:rPr>
              <a:t>Solve (moving forward)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Proxima Nova"/>
                <a:ea typeface="+mn-ea"/>
                <a:cs typeface="+mn-cs"/>
              </a:rPr>
              <a:t>“What would a better situation look like for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means we take what we’ve learned and try to find that workable solution. In this case, maybe we agree that a face-to-face meeting is required monthly or quarterly, so we can all be in the same space, build relationships, have extended time for problem-solving, etc. However, routine meetings could be done via FaceTime or conference call. This is a happy medium that may end up satisfying everyone — Boomers will benefit from the more efficient use of technology, whereas Millennials will get a chance to network and build relationships periodically. If we do some of each, they may each come to appreciate the other option, and will be less likely to resent the meetings than if we had just picked one over the other.</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Explore alternatives rather than just trying to solve the problem.</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endParaRPr>
          </a:p>
          <a:p>
            <a:endParaRPr lang="en-US" altLang="en-US" dirty="0"/>
          </a:p>
        </p:txBody>
      </p:sp>
      <p:sp>
        <p:nvSpPr>
          <p:cNvPr id="97284" name="Slide Number Placeholder 3">
            <a:extLst>
              <a:ext uri="{FF2B5EF4-FFF2-40B4-BE49-F238E27FC236}">
                <a16:creationId xmlns:a16="http://schemas.microsoft.com/office/drawing/2014/main" id="{1A164D44-8900-4DA8-B66F-82FF9F929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5989E7-2691-4D50-A923-99D65F3088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1243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380437D-339B-47BD-AB1F-8D828B24A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C9DAC44-C70C-4A37-A422-C9D9A0D4C8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cs typeface="Times New Roman" panose="02020603050405020304" pitchFamily="18" charset="0"/>
              </a:rPr>
              <a:t>Alignment</a:t>
            </a:r>
            <a:r>
              <a:rPr lang="en-US" altLang="en-US" dirty="0">
                <a:cs typeface="Times New Roman" panose="02020603050405020304" pitchFamily="18" charset="0"/>
              </a:rPr>
              <a:t> is an ongoing process of being sure our solutions are working. So we adapted on this issue — is it working? what still needs to be tweaked? are there unintended consequences of this arrangement that we are now discovering? and so forth. Alignment also means we continue to look out for differences that could cause the team to pull apart, and address them before they become problems.</a:t>
            </a:r>
            <a:endParaRPr lang="en-US" altLang="en-US" dirty="0">
              <a:cs typeface="Calibri" panose="020F0502020204030204" pitchFamily="34" charset="0"/>
            </a:endParaRPr>
          </a:p>
          <a:p>
            <a:endParaRPr lang="en-US" altLang="en-US" dirty="0"/>
          </a:p>
        </p:txBody>
      </p:sp>
      <p:sp>
        <p:nvSpPr>
          <p:cNvPr id="97284" name="Slide Number Placeholder 3">
            <a:extLst>
              <a:ext uri="{FF2B5EF4-FFF2-40B4-BE49-F238E27FC236}">
                <a16:creationId xmlns:a16="http://schemas.microsoft.com/office/drawing/2014/main" id="{1A164D44-8900-4DA8-B66F-82FF9F929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5989E7-2691-4D50-A923-99D65F3088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2973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49DA0B0-E460-4EBD-B361-D96E6F900BD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1F701FD-85F5-40F5-862E-5F552C4303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cs typeface="Arial" panose="020B0604020202020204" pitchFamily="34" charset="0"/>
              </a:rPr>
              <a:t>Positional Power is influence with authority </a:t>
            </a:r>
          </a:p>
          <a:p>
            <a:r>
              <a:rPr lang="en-CA" altLang="en-US">
                <a:latin typeface="Arial" panose="020B0604020202020204" pitchFamily="34" charset="0"/>
                <a:cs typeface="Arial" panose="020B0604020202020204" pitchFamily="34" charset="0"/>
              </a:rPr>
              <a:t>Personal Power is influence without authority </a:t>
            </a:r>
          </a:p>
        </p:txBody>
      </p:sp>
      <p:sp>
        <p:nvSpPr>
          <p:cNvPr id="28676" name="Slide Number Placeholder 3">
            <a:extLst>
              <a:ext uri="{FF2B5EF4-FFF2-40B4-BE49-F238E27FC236}">
                <a16:creationId xmlns:a16="http://schemas.microsoft.com/office/drawing/2014/main" id="{6D63F171-4184-48D3-AC18-5225B3E4A7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EAE7F6-CBD6-4BB9-BF83-91B83DD0519D}" type="slidenum">
              <a:rPr lang="en-CA" altLang="en-US">
                <a:solidFill>
                  <a:srgbClr val="000000"/>
                </a:solidFill>
              </a:rPr>
              <a:pPr>
                <a:spcBef>
                  <a:spcPct val="0"/>
                </a:spcBef>
              </a:pPr>
              <a:t>26</a:t>
            </a:fld>
            <a:endParaRPr lang="en-CA"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FBD2EA6-5969-48A6-A2EE-BC518F1426EB}"/>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F6B584E0-F119-4FB0-98F2-703E0D72F6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cs typeface="Arial" panose="020B0604020202020204" pitchFamily="34" charset="0"/>
              </a:rPr>
              <a:t>“If you don’t know what is important to senior management and how to work in the culture – you will have a difficult time influencing!”</a:t>
            </a:r>
          </a:p>
        </p:txBody>
      </p:sp>
      <p:sp>
        <p:nvSpPr>
          <p:cNvPr id="31748" name="Slide Number Placeholder 3">
            <a:extLst>
              <a:ext uri="{FF2B5EF4-FFF2-40B4-BE49-F238E27FC236}">
                <a16:creationId xmlns:a16="http://schemas.microsoft.com/office/drawing/2014/main" id="{3F6BB941-932F-4553-A548-6EE6DCF417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50C61F-EBCC-45FA-A70B-9AA2AC358E01}" type="slidenum">
              <a:rPr lang="en-CA" altLang="en-US"/>
              <a:pPr>
                <a:spcBef>
                  <a:spcPct val="0"/>
                </a:spcBef>
              </a:pPr>
              <a:t>28</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2">
            <a:extLst>
              <a:ext uri="{FF2B5EF4-FFF2-40B4-BE49-F238E27FC236}">
                <a16:creationId xmlns:a16="http://schemas.microsoft.com/office/drawing/2014/main" id="{A374DC03-2E28-4DD7-AF60-F620D82409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3">
            <a:extLst>
              <a:ext uri="{FF2B5EF4-FFF2-40B4-BE49-F238E27FC236}">
                <a16:creationId xmlns:a16="http://schemas.microsoft.com/office/drawing/2014/main" id="{66259F68-EB09-48A6-B80F-9CAF0BCA24FC}"/>
              </a:ext>
            </a:extLst>
          </p:cNvPr>
          <p:cNvSpPr>
            <a:spLocks noGrp="1"/>
          </p:cNvSpPr>
          <p:nvPr>
            <p:ph type="body" idx="1"/>
          </p:nvPr>
        </p:nvSpPr>
        <p:spPr bwMode="auto">
          <a:xfrm>
            <a:off x="708025" y="4448175"/>
            <a:ext cx="56610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28" tIns="46964" rIns="93928" bIns="46964"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Sans"/>
              </a:rPr>
              <a:t>As a Project Manager, you'll find that you usually have little to no direct authority over the members of your project team. As a result, your ability to influence others is a major determinant of your success.</a:t>
            </a:r>
          </a:p>
          <a:p>
            <a:endParaRPr lang="en-US" b="0" i="0" dirty="0">
              <a:solidFill>
                <a:srgbClr val="000000"/>
              </a:solidFill>
              <a:effectLst/>
              <a:latin typeface="OpenSans"/>
            </a:endParaRPr>
          </a:p>
          <a:p>
            <a:pPr algn="l"/>
            <a:r>
              <a:rPr lang="en-US" b="0" i="0" dirty="0">
                <a:solidFill>
                  <a:srgbClr val="4B4B4B"/>
                </a:solidFill>
                <a:effectLst/>
                <a:latin typeface="Lato"/>
              </a:rPr>
              <a:t>The fundamental problem in creative project management is the disconnect between what project managers and creative people want.</a:t>
            </a:r>
          </a:p>
          <a:p>
            <a:pPr algn="l"/>
            <a:r>
              <a:rPr lang="en-US" b="0" i="0" dirty="0">
                <a:solidFill>
                  <a:srgbClr val="4B4B4B"/>
                </a:solidFill>
                <a:effectLst/>
                <a:latin typeface="Lato"/>
              </a:rPr>
              <a:t>As a project manager, you want to quantify things. You want to break down complex activities into smaller tasks. And you want to monitor their progress by tracking KPIs.</a:t>
            </a:r>
          </a:p>
          <a:p>
            <a:r>
              <a:rPr lang="en-US" dirty="0"/>
              <a:t>Creative people are focused on the aesthetics – extremely different priorities!</a:t>
            </a:r>
          </a:p>
        </p:txBody>
      </p:sp>
      <p:sp>
        <p:nvSpPr>
          <p:cNvPr id="4" name="Slide Number Placeholder 3"/>
          <p:cNvSpPr>
            <a:spLocks noGrp="1"/>
          </p:cNvSpPr>
          <p:nvPr>
            <p:ph type="sldNum" sz="quarter" idx="5"/>
          </p:nvPr>
        </p:nvSpPr>
        <p:spPr/>
        <p:txBody>
          <a:bodyPr/>
          <a:lstStyle/>
          <a:p>
            <a:fld id="{11A15C6C-A7B6-4B64-B801-BBBC08576FFF}" type="slidenum">
              <a:rPr lang="en-US" smtClean="0"/>
              <a:t>2</a:t>
            </a:fld>
            <a:endParaRPr lang="en-US"/>
          </a:p>
        </p:txBody>
      </p:sp>
    </p:spTree>
    <p:extLst>
      <p:ext uri="{BB962C8B-B14F-4D97-AF65-F5344CB8AC3E}">
        <p14:creationId xmlns:p14="http://schemas.microsoft.com/office/powerpoint/2010/main" val="333960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latin typeface="franklin-gothic-urw"/>
              </a:rPr>
              <a:t>The Situational Leadership</a:t>
            </a:r>
            <a:r>
              <a:rPr lang="en-US" b="0" i="0" baseline="30000" dirty="0">
                <a:solidFill>
                  <a:srgbClr val="555555"/>
                </a:solidFill>
                <a:effectLst/>
                <a:latin typeface="franklin-gothic-urw"/>
              </a:rPr>
              <a:t>®</a:t>
            </a:r>
            <a:r>
              <a:rPr lang="en-US" b="0" i="0" dirty="0">
                <a:solidFill>
                  <a:srgbClr val="555555"/>
                </a:solidFill>
                <a:effectLst/>
                <a:latin typeface="franklin-gothic-urw"/>
              </a:rPr>
              <a:t> Model is a timeless, repeatable framework for leaders to match their behaviors with the performance needs of the individual or group that they are attempting to influence. Situational Leadership</a:t>
            </a:r>
            <a:r>
              <a:rPr lang="en-US" b="0" i="0" baseline="30000" dirty="0">
                <a:solidFill>
                  <a:srgbClr val="555555"/>
                </a:solidFill>
                <a:effectLst/>
                <a:latin typeface="franklin-gothic-urw"/>
              </a:rPr>
              <a:t>®</a:t>
            </a:r>
            <a:r>
              <a:rPr lang="en-US" b="0" i="0" dirty="0">
                <a:solidFill>
                  <a:srgbClr val="555555"/>
                </a:solidFill>
                <a:effectLst/>
                <a:latin typeface="franklin-gothic-urw"/>
              </a:rPr>
              <a:t> is based on the relationship between leaders and followers and serves as a framework to analyze each situation based on the Performance Readiness</a:t>
            </a:r>
            <a:r>
              <a:rPr lang="en-US" b="0" i="0" baseline="30000" dirty="0">
                <a:solidFill>
                  <a:srgbClr val="555555"/>
                </a:solidFill>
                <a:effectLst/>
                <a:latin typeface="franklin-gothic-urw"/>
              </a:rPr>
              <a:t>®</a:t>
            </a:r>
            <a:r>
              <a:rPr lang="en-US" b="0" i="0" dirty="0">
                <a:solidFill>
                  <a:srgbClr val="555555"/>
                </a:solidFill>
                <a:effectLst/>
                <a:latin typeface="franklin-gothic-urw"/>
              </a:rPr>
              <a:t> Level that a follower exhibits in performing a specific task, function or objective. Then, based on the leader’s diagnosis, the necessary amounts of relationship behavior and task behavior are applied and communicated to the follower in order to support their needs and advance development.</a:t>
            </a:r>
            <a:endParaRPr lang="en-US" dirty="0"/>
          </a:p>
        </p:txBody>
      </p:sp>
      <p:sp>
        <p:nvSpPr>
          <p:cNvPr id="4" name="Slide Number Placeholder 3"/>
          <p:cNvSpPr>
            <a:spLocks noGrp="1"/>
          </p:cNvSpPr>
          <p:nvPr>
            <p:ph type="sldNum" sz="quarter" idx="5"/>
          </p:nvPr>
        </p:nvSpPr>
        <p:spPr/>
        <p:txBody>
          <a:bodyPr/>
          <a:lstStyle/>
          <a:p>
            <a:fld id="{11A15C6C-A7B6-4B64-B801-BBBC08576FFF}" type="slidenum">
              <a:rPr lang="en-US" smtClean="0"/>
              <a:t>4</a:t>
            </a:fld>
            <a:endParaRPr lang="en-US"/>
          </a:p>
        </p:txBody>
      </p:sp>
    </p:spTree>
    <p:extLst>
      <p:ext uri="{BB962C8B-B14F-4D97-AF65-F5344CB8AC3E}">
        <p14:creationId xmlns:p14="http://schemas.microsoft.com/office/powerpoint/2010/main" val="277473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12529"/>
                </a:solidFill>
                <a:effectLst/>
                <a:latin typeface="-apple-system"/>
              </a:rPr>
              <a:t>R1 is described as unable, unwilling and or insecure. Followers who are new or who have been given new tasks may lack the knowledge, experience or skill to complete the task. They may also be unwilling to do the task because they lack confidence or desire.</a:t>
            </a:r>
          </a:p>
          <a:p>
            <a:pPr algn="l">
              <a:buFont typeface="Arial" panose="020B0604020202020204" pitchFamily="34" charset="0"/>
              <a:buChar char="•"/>
            </a:pPr>
            <a:r>
              <a:rPr lang="en-US" b="0" i="0" dirty="0">
                <a:solidFill>
                  <a:srgbClr val="212529"/>
                </a:solidFill>
                <a:effectLst/>
                <a:latin typeface="-apple-system"/>
              </a:rPr>
              <a:t>R2 followers are unable but confident or willing. The follower may not know how to do an assigned task but may have the desire to do the task or have confidence in his or her ability to learn.</a:t>
            </a:r>
          </a:p>
          <a:p>
            <a:pPr algn="l">
              <a:buFont typeface="Arial" panose="020B0604020202020204" pitchFamily="34" charset="0"/>
              <a:buChar char="•"/>
            </a:pPr>
            <a:r>
              <a:rPr lang="en-US" b="0" i="0" dirty="0">
                <a:solidFill>
                  <a:srgbClr val="212529"/>
                </a:solidFill>
                <a:effectLst/>
                <a:latin typeface="-apple-system"/>
              </a:rPr>
              <a:t>R3 describes the follower as able, but insecure or unwilling. The follower learns new tasks but becomes apprehensive when he or she begins a given task on his or her own.</a:t>
            </a:r>
          </a:p>
          <a:p>
            <a:pPr algn="l">
              <a:buFont typeface="Arial" panose="020B0604020202020204" pitchFamily="34" charset="0"/>
              <a:buChar char="•"/>
            </a:pPr>
            <a:r>
              <a:rPr lang="en-US" b="0" i="0" dirty="0">
                <a:solidFill>
                  <a:srgbClr val="212529"/>
                </a:solidFill>
                <a:effectLst/>
                <a:latin typeface="-apple-system"/>
              </a:rPr>
              <a:t>Finally, R4 describes the follower as able willing and confident. The follower is experienced at doing the specific tasks and confident in his or her ability (Hersey, Blanchard &amp; Johnson, 2008 p. 137).</a:t>
            </a:r>
          </a:p>
          <a:p>
            <a:endParaRPr lang="en-US" dirty="0"/>
          </a:p>
        </p:txBody>
      </p:sp>
      <p:sp>
        <p:nvSpPr>
          <p:cNvPr id="4" name="Slide Number Placeholder 3"/>
          <p:cNvSpPr>
            <a:spLocks noGrp="1"/>
          </p:cNvSpPr>
          <p:nvPr>
            <p:ph type="sldNum" sz="quarter" idx="5"/>
          </p:nvPr>
        </p:nvSpPr>
        <p:spPr/>
        <p:txBody>
          <a:bodyPr/>
          <a:lstStyle/>
          <a:p>
            <a:fld id="{11A15C6C-A7B6-4B64-B801-BBBC08576FFF}" type="slidenum">
              <a:rPr lang="en-US" smtClean="0"/>
              <a:t>5</a:t>
            </a:fld>
            <a:endParaRPr lang="en-US"/>
          </a:p>
        </p:txBody>
      </p:sp>
    </p:spTree>
    <p:extLst>
      <p:ext uri="{BB962C8B-B14F-4D97-AF65-F5344CB8AC3E}">
        <p14:creationId xmlns:p14="http://schemas.microsoft.com/office/powerpoint/2010/main" val="304109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behavior – the extent to which a leader engages in one-way communication by explaining what each follower must do as well as what, when, where and how the task will be completed</a:t>
            </a:r>
          </a:p>
          <a:p>
            <a:endParaRPr lang="en-US" dirty="0"/>
          </a:p>
          <a:p>
            <a:r>
              <a:rPr lang="en-US" dirty="0"/>
              <a:t>Relationship behavior – the extent to which a leader engages in 2-way communication by providing socioemotional support and facilitating behaviors</a:t>
            </a:r>
          </a:p>
        </p:txBody>
      </p:sp>
      <p:sp>
        <p:nvSpPr>
          <p:cNvPr id="4" name="Slide Number Placeholder 3"/>
          <p:cNvSpPr>
            <a:spLocks noGrp="1"/>
          </p:cNvSpPr>
          <p:nvPr>
            <p:ph type="sldNum" sz="quarter" idx="5"/>
          </p:nvPr>
        </p:nvSpPr>
        <p:spPr/>
        <p:txBody>
          <a:bodyPr/>
          <a:lstStyle/>
          <a:p>
            <a:fld id="{11A15C6C-A7B6-4B64-B801-BBBC08576FFF}" type="slidenum">
              <a:rPr lang="en-US" smtClean="0"/>
              <a:t>6</a:t>
            </a:fld>
            <a:endParaRPr lang="en-US"/>
          </a:p>
        </p:txBody>
      </p:sp>
    </p:spTree>
    <p:extLst>
      <p:ext uri="{BB962C8B-B14F-4D97-AF65-F5344CB8AC3E}">
        <p14:creationId xmlns:p14="http://schemas.microsoft.com/office/powerpoint/2010/main" val="397566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15C6C-A7B6-4B64-B801-BBBC08576FFF}" type="slidenum">
              <a:rPr lang="en-US" smtClean="0"/>
              <a:t>10</a:t>
            </a:fld>
            <a:endParaRPr lang="en-US"/>
          </a:p>
        </p:txBody>
      </p:sp>
    </p:spTree>
    <p:extLst>
      <p:ext uri="{BB962C8B-B14F-4D97-AF65-F5344CB8AC3E}">
        <p14:creationId xmlns:p14="http://schemas.microsoft.com/office/powerpoint/2010/main" val="179883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380437D-339B-47BD-AB1F-8D828B24A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C9DAC44-C70C-4A37-A422-C9D9A0D4C8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sng"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Acknowledge (this is the combination of Engage and Listen) – this </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is about naming the issue, not skirting around it. So maybe if there is a difference of opinion on the value of meetings, for instance, we might say, “Hmm… sounds like this difference of opinion may be coming from different generational perspectives. Can we explore that possibility and see if we can come to an agreement?”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rPr>
              <a:t>This requires good listening skills! One thing to remember is we must not only verbally acknowledge but also with our body language. Your non-</a:t>
            </a:r>
            <a:r>
              <a:rPr kumimoji="0" lang="en-US" altLang="en-US" sz="1200" b="0" i="0" u="none" strike="noStrike" kern="1200" cap="none" spc="0" normalizeH="0" baseline="0" noProof="0" dirty="0" err="1">
                <a:ln>
                  <a:noFill/>
                </a:ln>
                <a:solidFill>
                  <a:prstClr val="black"/>
                </a:solidFill>
                <a:effectLst/>
                <a:uLnTx/>
                <a:uFillTx/>
                <a:latin typeface="+mn-lt"/>
                <a:ea typeface="MS PGothic" panose="020B0600070205080204" pitchFamily="34" charset="-128"/>
                <a:cs typeface="Calibri" panose="020F0502020204030204" pitchFamily="34" charset="0"/>
              </a:rPr>
              <a:t>verbals</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rPr>
              <a:t> say just as much!</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endParaRPr>
          </a:p>
          <a:p>
            <a:endParaRPr lang="en-US" altLang="en-US" dirty="0"/>
          </a:p>
        </p:txBody>
      </p:sp>
      <p:sp>
        <p:nvSpPr>
          <p:cNvPr id="97284" name="Slide Number Placeholder 3">
            <a:extLst>
              <a:ext uri="{FF2B5EF4-FFF2-40B4-BE49-F238E27FC236}">
                <a16:creationId xmlns:a16="http://schemas.microsoft.com/office/drawing/2014/main" id="{1A164D44-8900-4DA8-B66F-82FF9F929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5989E7-2691-4D50-A923-99D65F3088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3801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380437D-339B-47BD-AB1F-8D828B24A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C9DAC44-C70C-4A37-A422-C9D9A0D4C8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D"/>
                </a:solidFill>
                <a:effectLst/>
                <a:uLnTx/>
                <a:uFillTx/>
                <a:latin typeface="Proxima Nova-bold"/>
                <a:ea typeface="+mn-ea"/>
                <a:cs typeface="+mn-cs"/>
              </a:rPr>
              <a:t>Acknowledge (feelings) </a:t>
            </a:r>
            <a:r>
              <a:rPr kumimoji="0" lang="en-US" altLang="en-US" sz="1200" b="0" i="0" u="sng"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 this </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is about naming the issue, not skirting around it. So maybe if there is a difference of opinion on the value of meetings, for instance, we might say, “Hmm… sounds like this difference of opinion may be coming from different generational perspectives. Can we explore that possibility and see if we can come to an agreement?”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rPr>
              <a:t>This requires good listening skills! One thing to remember is we must not only verbally acknowledge but also with our body language. Your non-</a:t>
            </a:r>
            <a:r>
              <a:rPr kumimoji="0" lang="en-US" altLang="en-US" sz="1200" b="0" i="0" u="none" strike="noStrike" kern="1200" cap="none" spc="0" normalizeH="0" baseline="0" noProof="0" dirty="0" err="1">
                <a:ln>
                  <a:noFill/>
                </a:ln>
                <a:solidFill>
                  <a:prstClr val="black"/>
                </a:solidFill>
                <a:effectLst/>
                <a:uLnTx/>
                <a:uFillTx/>
                <a:latin typeface="+mn-lt"/>
                <a:ea typeface="MS PGothic" panose="020B0600070205080204" pitchFamily="34" charset="-128"/>
                <a:cs typeface="Calibri" panose="020F0502020204030204" pitchFamily="34" charset="0"/>
              </a:rPr>
              <a:t>verbals</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rPr>
              <a:t> say just as much!</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endParaRPr>
          </a:p>
          <a:p>
            <a:endParaRPr lang="en-US" altLang="en-US" dirty="0"/>
          </a:p>
        </p:txBody>
      </p:sp>
      <p:sp>
        <p:nvSpPr>
          <p:cNvPr id="97284" name="Slide Number Placeholder 3">
            <a:extLst>
              <a:ext uri="{FF2B5EF4-FFF2-40B4-BE49-F238E27FC236}">
                <a16:creationId xmlns:a16="http://schemas.microsoft.com/office/drawing/2014/main" id="{1A164D44-8900-4DA8-B66F-82FF9F929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5989E7-2691-4D50-A923-99D65F3088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150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380437D-339B-47BD-AB1F-8D828B24A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C9DAC44-C70C-4A37-A422-C9D9A0D4C8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sng"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Appreciating</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 happens when we try to get past the difference itself to understand WHY it is happening, or what is the common goal behind the difference. For example: A baby boomer may see meetings as necessary because they create face time. People who grew up in this generation value face-to-face communication and the camaraderie that comes from working together. Work is life, after all, so meetings are a way to connect with co-workers. X-</a:t>
            </a:r>
            <a:r>
              <a:rPr kumimoji="0" lang="en-US" altLang="en-US" sz="1200" b="0" i="0" u="none" strike="noStrike" kern="1200" cap="none" spc="0" normalizeH="0" baseline="0" noProof="0" dirty="0" err="1">
                <a:ln>
                  <a:noFill/>
                </a:ln>
                <a:solidFill>
                  <a:prstClr val="black"/>
                </a:solidFill>
                <a:effectLst/>
                <a:uLnTx/>
                <a:uFillTx/>
                <a:latin typeface="+mn-lt"/>
                <a:ea typeface="MS PGothic" panose="020B0600070205080204" pitchFamily="34" charset="-128"/>
                <a:cs typeface="Times New Roman" panose="02020603050405020304" pitchFamily="18" charset="0"/>
              </a:rPr>
              <a:t>ers</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Times New Roman" panose="02020603050405020304" pitchFamily="18" charset="0"/>
              </a:rPr>
              <a:t> (to some extent) and Millennials probably see meetings as a waste of time and resources … “can’t we just have a conference call, or an email? If I spend less time in meetings, not to mention traveling to meetings, then I can focus on what’s important in my work and still have a life outside of work.” When we can listen to these different perspectives without judgment, we realize both have a valid point, and both people value the work and the communication that is conveyed via meetings. So perhaps it gets us closer to a solution that works for everyone.</a:t>
            </a:r>
            <a:endPar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Calibri" panose="020F0502020204030204" pitchFamily="34" charset="0"/>
            </a:endParaRPr>
          </a:p>
          <a:p>
            <a:endParaRPr lang="en-US" altLang="en-US" dirty="0"/>
          </a:p>
        </p:txBody>
      </p:sp>
      <p:sp>
        <p:nvSpPr>
          <p:cNvPr id="97284" name="Slide Number Placeholder 3">
            <a:extLst>
              <a:ext uri="{FF2B5EF4-FFF2-40B4-BE49-F238E27FC236}">
                <a16:creationId xmlns:a16="http://schemas.microsoft.com/office/drawing/2014/main" id="{1A164D44-8900-4DA8-B66F-82FF9F929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5989E7-2691-4D50-A923-99D65F3088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761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7134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31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109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84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6537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095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306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5568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860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3759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500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746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33129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453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15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8211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823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20716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344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4062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9749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245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75235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069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1779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0502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784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5636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Only-Netwo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2E2DC57E-9A0E-4E1E-A82B-6C77B2E80704}"/>
              </a:ext>
            </a:extLst>
          </p:cNvPr>
          <p:cNvSpPr>
            <a:spLocks noGrp="1"/>
          </p:cNvSpPr>
          <p:nvPr>
            <p:ph type="sldNum" sz="quarter" idx="10"/>
          </p:nvPr>
        </p:nvSpPr>
        <p:spPr/>
        <p:txBody>
          <a:bodyPr/>
          <a:lstStyle>
            <a:lvl1pPr>
              <a:defRPr/>
            </a:lvl1pPr>
          </a:lstStyle>
          <a:p>
            <a:pPr>
              <a:defRPr/>
            </a:pPr>
            <a:fld id="{C1F2C14C-79E8-4351-866C-10669FD5FC31}" type="slidenum">
              <a:rPr lang="en-US"/>
              <a:pPr>
                <a:defRPr/>
              </a:pPr>
              <a:t>‹#›</a:t>
            </a:fld>
            <a:endParaRPr lang="en-US" dirty="0"/>
          </a:p>
        </p:txBody>
      </p:sp>
    </p:spTree>
    <p:extLst>
      <p:ext uri="{BB962C8B-B14F-4D97-AF65-F5344CB8AC3E}">
        <p14:creationId xmlns:p14="http://schemas.microsoft.com/office/powerpoint/2010/main" val="3987122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201AB52-C640-4DE9-BDAF-F8EE2D1260F1}"/>
              </a:ext>
            </a:extLst>
          </p:cNvPr>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grpSp>
        <p:nvGrpSpPr>
          <p:cNvPr id="5" name="Group 15">
            <a:extLst>
              <a:ext uri="{FF2B5EF4-FFF2-40B4-BE49-F238E27FC236}">
                <a16:creationId xmlns:a16="http://schemas.microsoft.com/office/drawing/2014/main" id="{588C9F90-17DE-4F34-94C3-5536815676A1}"/>
              </a:ext>
            </a:extLst>
          </p:cNvPr>
          <p:cNvGrpSpPr>
            <a:grpSpLocks/>
          </p:cNvGrpSpPr>
          <p:nvPr/>
        </p:nvGrpSpPr>
        <p:grpSpPr bwMode="auto">
          <a:xfrm>
            <a:off x="-4233" y="4953000"/>
            <a:ext cx="12196233" cy="1911350"/>
            <a:chOff x="-3765" y="4832896"/>
            <a:chExt cx="9147765" cy="2032192"/>
          </a:xfrm>
        </p:grpSpPr>
        <p:sp>
          <p:nvSpPr>
            <p:cNvPr id="6" name="Freeform 15">
              <a:extLst>
                <a:ext uri="{FF2B5EF4-FFF2-40B4-BE49-F238E27FC236}">
                  <a16:creationId xmlns:a16="http://schemas.microsoft.com/office/drawing/2014/main" id="{CABF3096-635D-4F0B-9426-E9DE82DD7B89}"/>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Lucida Sans Unicode"/>
                <a:ea typeface="+mn-ea"/>
              </a:endParaRPr>
            </a:p>
          </p:txBody>
        </p:sp>
        <p:sp>
          <p:nvSpPr>
            <p:cNvPr id="7" name="Freeform 18">
              <a:extLst>
                <a:ext uri="{FF2B5EF4-FFF2-40B4-BE49-F238E27FC236}">
                  <a16:creationId xmlns:a16="http://schemas.microsoft.com/office/drawing/2014/main" id="{02BF91DC-B613-41BD-95CF-319E11318955}"/>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8" name="Freeform 18">
              <a:extLst>
                <a:ext uri="{FF2B5EF4-FFF2-40B4-BE49-F238E27FC236}">
                  <a16:creationId xmlns:a16="http://schemas.microsoft.com/office/drawing/2014/main" id="{05E15F39-5183-4908-B68A-7E8F188BD17D}"/>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cxnSp>
          <p:nvCxnSpPr>
            <p:cNvPr id="10" name="Straight Connector 9">
              <a:extLst>
                <a:ext uri="{FF2B5EF4-FFF2-40B4-BE49-F238E27FC236}">
                  <a16:creationId xmlns:a16="http://schemas.microsoft.com/office/drawing/2014/main" id="{2851E18E-DA01-469F-A7CA-264DBCC5348A}"/>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7D94FCFB-7A46-4726-856D-686D90530BF1}"/>
              </a:ext>
            </a:extLst>
          </p:cNvPr>
          <p:cNvSpPr>
            <a:spLocks noGrp="1"/>
          </p:cNvSpPr>
          <p:nvPr>
            <p:ph type="dt" sz="half" idx="10"/>
          </p:nvPr>
        </p:nvSpPr>
        <p:spPr/>
        <p:txBody>
          <a:bodyPr/>
          <a:lstStyle>
            <a:lvl1pPr defTabSz="914400">
              <a:defRPr>
                <a:solidFill>
                  <a:srgbClr val="FFFFFF"/>
                </a:solidFill>
              </a:defRPr>
            </a:lvl1pPr>
            <a:extLst/>
          </a:lstStyle>
          <a:p>
            <a:pPr>
              <a:defRPr/>
            </a:pPr>
            <a:fld id="{7EA264A6-45C9-465D-9FF2-2EB46D34FC74}" type="datetimeFigureOut">
              <a:rPr lang="en-US"/>
              <a:pPr>
                <a:defRPr/>
              </a:pPr>
              <a:t>10/10/2019</a:t>
            </a:fld>
            <a:endParaRPr lang="en-US"/>
          </a:p>
        </p:txBody>
      </p:sp>
      <p:sp>
        <p:nvSpPr>
          <p:cNvPr id="12" name="Footer Placeholder 18">
            <a:extLst>
              <a:ext uri="{FF2B5EF4-FFF2-40B4-BE49-F238E27FC236}">
                <a16:creationId xmlns:a16="http://schemas.microsoft.com/office/drawing/2014/main" id="{4D4680F0-52EF-4749-8A43-E701FBC62BC4}"/>
              </a:ext>
            </a:extLst>
          </p:cNvPr>
          <p:cNvSpPr>
            <a:spLocks noGrp="1"/>
          </p:cNvSpPr>
          <p:nvPr>
            <p:ph type="ftr" sz="quarter" idx="11"/>
          </p:nvPr>
        </p:nvSpPr>
        <p:spPr/>
        <p:txBody>
          <a:bodyPr/>
          <a:lstStyle>
            <a:lvl1pPr defTabSz="914400">
              <a:defRPr>
                <a:solidFill>
                  <a:srgbClr val="2DA2BF">
                    <a:tint val="20000"/>
                  </a:srgb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63154AF0-EEA1-41DF-9BB1-4248C89C3D45}"/>
              </a:ext>
            </a:extLst>
          </p:cNvPr>
          <p:cNvSpPr>
            <a:spLocks noGrp="1"/>
          </p:cNvSpPr>
          <p:nvPr>
            <p:ph type="sldNum" sz="quarter" idx="12"/>
          </p:nvPr>
        </p:nvSpPr>
        <p:spPr/>
        <p:txBody>
          <a:bodyPr/>
          <a:lstStyle>
            <a:lvl1pPr defTabSz="914400">
              <a:defRPr>
                <a:solidFill>
                  <a:srgbClr val="FFFFFF"/>
                </a:solidFill>
              </a:defRPr>
            </a:lvl1pPr>
            <a:extLst/>
          </a:lstStyle>
          <a:p>
            <a:pPr>
              <a:defRPr/>
            </a:pPr>
            <a:fld id="{F0DDB802-F767-405D-934B-2533ADBB3284}" type="slidenum">
              <a:rPr lang="en-US"/>
              <a:pPr>
                <a:defRPr/>
              </a:pPr>
              <a:t>‹#›</a:t>
            </a:fld>
            <a:endParaRPr lang="en-US"/>
          </a:p>
        </p:txBody>
      </p:sp>
    </p:spTree>
    <p:extLst>
      <p:ext uri="{BB962C8B-B14F-4D97-AF65-F5344CB8AC3E}">
        <p14:creationId xmlns:p14="http://schemas.microsoft.com/office/powerpoint/2010/main" val="1994499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609600" y="0"/>
            <a:ext cx="10972800" cy="1143000"/>
          </a:xfrm>
        </p:spPr>
        <p:txBody>
          <a:bodyPr rtlCol="0"/>
          <a:lstStyle/>
          <a:p>
            <a:r>
              <a:rPr lang="en-US"/>
              <a:t>Click to edit Master title style</a:t>
            </a:r>
          </a:p>
        </p:txBody>
      </p:sp>
      <p:sp>
        <p:nvSpPr>
          <p:cNvPr id="4" name="Date Placeholder 3">
            <a:extLst>
              <a:ext uri="{FF2B5EF4-FFF2-40B4-BE49-F238E27FC236}">
                <a16:creationId xmlns:a16="http://schemas.microsoft.com/office/drawing/2014/main" id="{593FDE7F-9731-45AF-B5D8-7B3E8EFADA75}"/>
              </a:ext>
            </a:extLst>
          </p:cNvPr>
          <p:cNvSpPr>
            <a:spLocks noGrp="1"/>
          </p:cNvSpPr>
          <p:nvPr>
            <p:ph type="dt" sz="half" idx="10"/>
          </p:nvPr>
        </p:nvSpPr>
        <p:spPr/>
        <p:txBody>
          <a:bodyPr/>
          <a:lstStyle>
            <a:lvl1pPr defTabSz="914400">
              <a:defRPr/>
            </a:lvl1pPr>
          </a:lstStyle>
          <a:p>
            <a:pPr>
              <a:defRPr/>
            </a:pPr>
            <a:fld id="{C1D9579D-325A-4E3D-ABC3-D9AE615C7172}" type="datetimeFigureOut">
              <a:rPr lang="en-US"/>
              <a:pPr>
                <a:defRPr/>
              </a:pPr>
              <a:t>10/10/2019</a:t>
            </a:fld>
            <a:endParaRPr lang="en-US"/>
          </a:p>
        </p:txBody>
      </p:sp>
      <p:sp>
        <p:nvSpPr>
          <p:cNvPr id="5" name="Footer Placeholder 4">
            <a:extLst>
              <a:ext uri="{FF2B5EF4-FFF2-40B4-BE49-F238E27FC236}">
                <a16:creationId xmlns:a16="http://schemas.microsoft.com/office/drawing/2014/main" id="{DEEF5370-98C8-492D-8925-0A89396B54B0}"/>
              </a:ext>
            </a:extLst>
          </p:cNvPr>
          <p:cNvSpPr>
            <a:spLocks noGrp="1"/>
          </p:cNvSpPr>
          <p:nvPr>
            <p:ph type="ftr" sz="quarter" idx="11"/>
          </p:nvPr>
        </p:nvSpPr>
        <p:spPr/>
        <p:txBody>
          <a:bodyPr/>
          <a:lstStyle>
            <a:lvl1pPr defTabSz="914400">
              <a:defRPr/>
            </a:lvl1pPr>
          </a:lstStyle>
          <a:p>
            <a:pPr>
              <a:defRPr/>
            </a:pPr>
            <a:endParaRPr lang="en-US"/>
          </a:p>
        </p:txBody>
      </p:sp>
      <p:sp>
        <p:nvSpPr>
          <p:cNvPr id="6" name="Slide Number Placeholder 5">
            <a:extLst>
              <a:ext uri="{FF2B5EF4-FFF2-40B4-BE49-F238E27FC236}">
                <a16:creationId xmlns:a16="http://schemas.microsoft.com/office/drawing/2014/main" id="{F2B4DED1-987B-41A0-8179-D5F5396BECB6}"/>
              </a:ext>
            </a:extLst>
          </p:cNvPr>
          <p:cNvSpPr>
            <a:spLocks noGrp="1"/>
          </p:cNvSpPr>
          <p:nvPr>
            <p:ph type="sldNum" sz="quarter" idx="12"/>
          </p:nvPr>
        </p:nvSpPr>
        <p:spPr/>
        <p:txBody>
          <a:bodyPr/>
          <a:lstStyle>
            <a:lvl1pPr defTabSz="914400">
              <a:defRPr/>
            </a:lvl1pPr>
          </a:lstStyle>
          <a:p>
            <a:pPr>
              <a:defRPr/>
            </a:pPr>
            <a:fld id="{308692A4-9EFD-4F43-B0D1-195E69BF308C}" type="slidenum">
              <a:rPr lang="en-US"/>
              <a:pPr>
                <a:defRPr/>
              </a:pPr>
              <a:t>‹#›</a:t>
            </a:fld>
            <a:endParaRPr lang="en-US"/>
          </a:p>
        </p:txBody>
      </p:sp>
    </p:spTree>
    <p:extLst>
      <p:ext uri="{BB962C8B-B14F-4D97-AF65-F5344CB8AC3E}">
        <p14:creationId xmlns:p14="http://schemas.microsoft.com/office/powerpoint/2010/main" val="1220865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114A2487-735B-4814-A61A-9A5EE62046FA}"/>
              </a:ext>
            </a:extLst>
          </p:cNvPr>
          <p:cNvSpPr>
            <a:spLocks noChangeArrowheads="1"/>
          </p:cNvSpPr>
          <p:nvPr/>
        </p:nvSpPr>
        <p:spPr bwMode="auto">
          <a:xfrm>
            <a:off x="4849284" y="3005138"/>
            <a:ext cx="243416"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sz="1800">
              <a:solidFill>
                <a:srgbClr val="FFFFFF"/>
              </a:solidFill>
              <a:latin typeface="Lucida Sans Unicode" panose="020B0602030504020204" pitchFamily="34" charset="0"/>
            </a:endParaRPr>
          </a:p>
        </p:txBody>
      </p:sp>
      <p:sp>
        <p:nvSpPr>
          <p:cNvPr id="5" name="Chevron 11">
            <a:extLst>
              <a:ext uri="{FF2B5EF4-FFF2-40B4-BE49-F238E27FC236}">
                <a16:creationId xmlns:a16="http://schemas.microsoft.com/office/drawing/2014/main" id="{69FAE83C-7046-43C2-BB66-131511F7F85B}"/>
              </a:ext>
            </a:extLst>
          </p:cNvPr>
          <p:cNvSpPr>
            <a:spLocks noChangeArrowheads="1"/>
          </p:cNvSpPr>
          <p:nvPr/>
        </p:nvSpPr>
        <p:spPr bwMode="auto">
          <a:xfrm>
            <a:off x="4599518" y="3005138"/>
            <a:ext cx="24553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sz="1800">
              <a:solidFill>
                <a:srgbClr val="FFFFFF"/>
              </a:solidFill>
              <a:latin typeface="Lucida Sans Unicode" panose="020B0602030504020204" pitchFamily="34"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09387EA1-C339-442C-B739-64A3B4E7E7A4}"/>
              </a:ext>
            </a:extLst>
          </p:cNvPr>
          <p:cNvSpPr>
            <a:spLocks noGrp="1"/>
          </p:cNvSpPr>
          <p:nvPr>
            <p:ph type="dt" sz="half" idx="10"/>
          </p:nvPr>
        </p:nvSpPr>
        <p:spPr/>
        <p:txBody>
          <a:bodyPr/>
          <a:lstStyle>
            <a:lvl1pPr defTabSz="914400">
              <a:defRPr/>
            </a:lvl1pPr>
          </a:lstStyle>
          <a:p>
            <a:pPr>
              <a:defRPr/>
            </a:pPr>
            <a:fld id="{8C9BCE21-BFE7-4EE0-86F4-4BC258B7C8AC}" type="datetimeFigureOut">
              <a:rPr lang="en-US"/>
              <a:pPr>
                <a:defRPr/>
              </a:pPr>
              <a:t>10/10/2019</a:t>
            </a:fld>
            <a:endParaRPr lang="en-US"/>
          </a:p>
        </p:txBody>
      </p:sp>
      <p:sp>
        <p:nvSpPr>
          <p:cNvPr id="7" name="Footer Placeholder 4">
            <a:extLst>
              <a:ext uri="{FF2B5EF4-FFF2-40B4-BE49-F238E27FC236}">
                <a16:creationId xmlns:a16="http://schemas.microsoft.com/office/drawing/2014/main" id="{62B2F512-96AE-4A1B-8D69-9D90DE92BFD4}"/>
              </a:ext>
            </a:extLst>
          </p:cNvPr>
          <p:cNvSpPr>
            <a:spLocks noGrp="1"/>
          </p:cNvSpPr>
          <p:nvPr>
            <p:ph type="ftr" sz="quarter" idx="11"/>
          </p:nvPr>
        </p:nvSpPr>
        <p:spPr/>
        <p:txBody>
          <a:bodyPr/>
          <a:lstStyle>
            <a:lvl1pPr defTabSz="914400">
              <a:defRPr/>
            </a:lvl1pPr>
          </a:lstStyle>
          <a:p>
            <a:pPr>
              <a:defRPr/>
            </a:pPr>
            <a:endParaRPr lang="en-US"/>
          </a:p>
        </p:txBody>
      </p:sp>
      <p:sp>
        <p:nvSpPr>
          <p:cNvPr id="8" name="Slide Number Placeholder 5">
            <a:extLst>
              <a:ext uri="{FF2B5EF4-FFF2-40B4-BE49-F238E27FC236}">
                <a16:creationId xmlns:a16="http://schemas.microsoft.com/office/drawing/2014/main" id="{F1DA4796-C3F2-4D2C-BB5B-E7B06EB1E3E5}"/>
              </a:ext>
            </a:extLst>
          </p:cNvPr>
          <p:cNvSpPr>
            <a:spLocks noGrp="1"/>
          </p:cNvSpPr>
          <p:nvPr>
            <p:ph type="sldNum" sz="quarter" idx="12"/>
          </p:nvPr>
        </p:nvSpPr>
        <p:spPr/>
        <p:txBody>
          <a:bodyPr/>
          <a:lstStyle>
            <a:lvl1pPr defTabSz="914400">
              <a:defRPr/>
            </a:lvl1pPr>
          </a:lstStyle>
          <a:p>
            <a:pPr>
              <a:defRPr/>
            </a:pPr>
            <a:fld id="{DC3AEE35-7DBB-4892-8AD0-3A668AB647B3}" type="slidenum">
              <a:rPr lang="en-US"/>
              <a:pPr>
                <a:defRPr/>
              </a:pPr>
              <a:t>‹#›</a:t>
            </a:fld>
            <a:endParaRPr lang="en-US"/>
          </a:p>
        </p:txBody>
      </p:sp>
    </p:spTree>
    <p:extLst>
      <p:ext uri="{BB962C8B-B14F-4D97-AF65-F5344CB8AC3E}">
        <p14:creationId xmlns:p14="http://schemas.microsoft.com/office/powerpoint/2010/main" val="3722041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682816D9-3501-4AC1-BF17-2657605F8056}"/>
              </a:ext>
            </a:extLst>
          </p:cNvPr>
          <p:cNvSpPr>
            <a:spLocks noGrp="1"/>
          </p:cNvSpPr>
          <p:nvPr>
            <p:ph type="dt" sz="half" idx="10"/>
          </p:nvPr>
        </p:nvSpPr>
        <p:spPr/>
        <p:txBody>
          <a:bodyPr/>
          <a:lstStyle>
            <a:lvl1pPr defTabSz="914400">
              <a:defRPr/>
            </a:lvl1pPr>
          </a:lstStyle>
          <a:p>
            <a:pPr>
              <a:defRPr/>
            </a:pPr>
            <a:fld id="{7A3B879B-C088-4AB0-A207-E3B5F9C5390A}" type="datetimeFigureOut">
              <a:rPr lang="en-US"/>
              <a:pPr>
                <a:defRPr/>
              </a:pPr>
              <a:t>10/10/2019</a:t>
            </a:fld>
            <a:endParaRPr lang="en-US"/>
          </a:p>
        </p:txBody>
      </p:sp>
      <p:sp>
        <p:nvSpPr>
          <p:cNvPr id="6" name="Footer Placeholder 5">
            <a:extLst>
              <a:ext uri="{FF2B5EF4-FFF2-40B4-BE49-F238E27FC236}">
                <a16:creationId xmlns:a16="http://schemas.microsoft.com/office/drawing/2014/main" id="{0B942F5D-CAD8-4CC2-B102-F666E89F03B4}"/>
              </a:ext>
            </a:extLst>
          </p:cNvPr>
          <p:cNvSpPr>
            <a:spLocks noGrp="1"/>
          </p:cNvSpPr>
          <p:nvPr>
            <p:ph type="ftr" sz="quarter" idx="11"/>
          </p:nvPr>
        </p:nvSpPr>
        <p:spPr/>
        <p:txBody>
          <a:bodyPr/>
          <a:lstStyle>
            <a:lvl1pPr defTabSz="914400">
              <a:defRPr/>
            </a:lvl1pPr>
          </a:lstStyle>
          <a:p>
            <a:pPr>
              <a:defRPr/>
            </a:pPr>
            <a:endParaRPr lang="en-US"/>
          </a:p>
        </p:txBody>
      </p:sp>
      <p:sp>
        <p:nvSpPr>
          <p:cNvPr id="7" name="Slide Number Placeholder 6">
            <a:extLst>
              <a:ext uri="{FF2B5EF4-FFF2-40B4-BE49-F238E27FC236}">
                <a16:creationId xmlns:a16="http://schemas.microsoft.com/office/drawing/2014/main" id="{EB7E3034-63D0-438F-B315-C2BC871ABF72}"/>
              </a:ext>
            </a:extLst>
          </p:cNvPr>
          <p:cNvSpPr>
            <a:spLocks noGrp="1"/>
          </p:cNvSpPr>
          <p:nvPr>
            <p:ph type="sldNum" sz="quarter" idx="12"/>
          </p:nvPr>
        </p:nvSpPr>
        <p:spPr/>
        <p:txBody>
          <a:bodyPr/>
          <a:lstStyle>
            <a:lvl1pPr defTabSz="914400">
              <a:defRPr/>
            </a:lvl1pPr>
          </a:lstStyle>
          <a:p>
            <a:pPr>
              <a:defRPr/>
            </a:pPr>
            <a:fld id="{BCD316B8-E366-4BCB-8F22-9E2E09A97BA7}" type="slidenum">
              <a:rPr lang="en-US"/>
              <a:pPr>
                <a:defRPr/>
              </a:pPr>
              <a:t>‹#›</a:t>
            </a:fld>
            <a:endParaRPr lang="en-US"/>
          </a:p>
        </p:txBody>
      </p:sp>
    </p:spTree>
    <p:extLst>
      <p:ext uri="{BB962C8B-B14F-4D97-AF65-F5344CB8AC3E}">
        <p14:creationId xmlns:p14="http://schemas.microsoft.com/office/powerpoint/2010/main" val="161520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8599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C4318D-BC3A-48B2-ADC7-9AB669E8DB01}"/>
              </a:ext>
            </a:extLst>
          </p:cNvPr>
          <p:cNvSpPr>
            <a:spLocks noGrp="1"/>
          </p:cNvSpPr>
          <p:nvPr>
            <p:ph type="dt" sz="half" idx="10"/>
          </p:nvPr>
        </p:nvSpPr>
        <p:spPr/>
        <p:txBody>
          <a:bodyPr/>
          <a:lstStyle>
            <a:lvl1pPr defTabSz="914400">
              <a:defRPr/>
            </a:lvl1pPr>
          </a:lstStyle>
          <a:p>
            <a:pPr>
              <a:defRPr/>
            </a:pPr>
            <a:fld id="{1E50E7E7-DF8B-4E9A-A42B-4B3A9AEA6520}" type="datetimeFigureOut">
              <a:rPr lang="en-US"/>
              <a:pPr>
                <a:defRPr/>
              </a:pPr>
              <a:t>10/10/2019</a:t>
            </a:fld>
            <a:endParaRPr lang="en-US"/>
          </a:p>
        </p:txBody>
      </p:sp>
      <p:sp>
        <p:nvSpPr>
          <p:cNvPr id="8" name="Footer Placeholder 7">
            <a:extLst>
              <a:ext uri="{FF2B5EF4-FFF2-40B4-BE49-F238E27FC236}">
                <a16:creationId xmlns:a16="http://schemas.microsoft.com/office/drawing/2014/main" id="{0DD5F78A-991E-4447-B562-3B2ACB40E531}"/>
              </a:ext>
            </a:extLst>
          </p:cNvPr>
          <p:cNvSpPr>
            <a:spLocks noGrp="1"/>
          </p:cNvSpPr>
          <p:nvPr>
            <p:ph type="ftr" sz="quarter" idx="11"/>
          </p:nvPr>
        </p:nvSpPr>
        <p:spPr/>
        <p:txBody>
          <a:bodyPr/>
          <a:lstStyle>
            <a:lvl1pPr defTabSz="914400">
              <a:defRPr/>
            </a:lvl1pPr>
          </a:lstStyle>
          <a:p>
            <a:pPr>
              <a:defRPr/>
            </a:pPr>
            <a:endParaRPr lang="en-US"/>
          </a:p>
        </p:txBody>
      </p:sp>
      <p:sp>
        <p:nvSpPr>
          <p:cNvPr id="9" name="Slide Number Placeholder 8">
            <a:extLst>
              <a:ext uri="{FF2B5EF4-FFF2-40B4-BE49-F238E27FC236}">
                <a16:creationId xmlns:a16="http://schemas.microsoft.com/office/drawing/2014/main" id="{A136F8E3-A2CD-4201-9739-7834886DBE37}"/>
              </a:ext>
            </a:extLst>
          </p:cNvPr>
          <p:cNvSpPr>
            <a:spLocks noGrp="1"/>
          </p:cNvSpPr>
          <p:nvPr>
            <p:ph type="sldNum" sz="quarter" idx="12"/>
          </p:nvPr>
        </p:nvSpPr>
        <p:spPr/>
        <p:txBody>
          <a:bodyPr/>
          <a:lstStyle>
            <a:lvl1pPr defTabSz="914400">
              <a:defRPr/>
            </a:lvl1pPr>
          </a:lstStyle>
          <a:p>
            <a:pPr>
              <a:defRPr/>
            </a:pPr>
            <a:fld id="{F5299B9F-0B2F-42DF-8A3D-E2C3DDB0BCFA}" type="slidenum">
              <a:rPr lang="en-US"/>
              <a:pPr>
                <a:defRPr/>
              </a:pPr>
              <a:t>‹#›</a:t>
            </a:fld>
            <a:endParaRPr lang="en-US"/>
          </a:p>
        </p:txBody>
      </p:sp>
    </p:spTree>
    <p:extLst>
      <p:ext uri="{BB962C8B-B14F-4D97-AF65-F5344CB8AC3E}">
        <p14:creationId xmlns:p14="http://schemas.microsoft.com/office/powerpoint/2010/main" val="375025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829553F0-ABC2-4C5C-AC09-F4FABA36E0F8}"/>
              </a:ext>
            </a:extLst>
          </p:cNvPr>
          <p:cNvSpPr>
            <a:spLocks noGrp="1"/>
          </p:cNvSpPr>
          <p:nvPr>
            <p:ph type="dt" sz="half" idx="10"/>
          </p:nvPr>
        </p:nvSpPr>
        <p:spPr/>
        <p:txBody>
          <a:bodyPr/>
          <a:lstStyle>
            <a:lvl1pPr defTabSz="914400">
              <a:defRPr/>
            </a:lvl1pPr>
          </a:lstStyle>
          <a:p>
            <a:pPr>
              <a:defRPr/>
            </a:pPr>
            <a:fld id="{D2AB2A35-500B-482B-9ACB-3F7415F2B7F7}" type="datetimeFigureOut">
              <a:rPr lang="en-US"/>
              <a:pPr>
                <a:defRPr/>
              </a:pPr>
              <a:t>10/10/2019</a:t>
            </a:fld>
            <a:endParaRPr lang="en-US"/>
          </a:p>
        </p:txBody>
      </p:sp>
      <p:sp>
        <p:nvSpPr>
          <p:cNvPr id="4" name="Footer Placeholder 3">
            <a:extLst>
              <a:ext uri="{FF2B5EF4-FFF2-40B4-BE49-F238E27FC236}">
                <a16:creationId xmlns:a16="http://schemas.microsoft.com/office/drawing/2014/main" id="{B90FA89F-6E19-44D2-9BB2-0855B1F98008}"/>
              </a:ext>
            </a:extLst>
          </p:cNvPr>
          <p:cNvSpPr>
            <a:spLocks noGrp="1"/>
          </p:cNvSpPr>
          <p:nvPr>
            <p:ph type="ftr" sz="quarter" idx="11"/>
          </p:nvPr>
        </p:nvSpPr>
        <p:spPr/>
        <p:txBody>
          <a:bodyPr/>
          <a:lstStyle>
            <a:lvl1pPr defTabSz="914400">
              <a:defRPr/>
            </a:lvl1pPr>
          </a:lstStyle>
          <a:p>
            <a:pPr>
              <a:defRPr/>
            </a:pPr>
            <a:endParaRPr lang="en-US"/>
          </a:p>
        </p:txBody>
      </p:sp>
      <p:sp>
        <p:nvSpPr>
          <p:cNvPr id="5" name="Slide Number Placeholder 4">
            <a:extLst>
              <a:ext uri="{FF2B5EF4-FFF2-40B4-BE49-F238E27FC236}">
                <a16:creationId xmlns:a16="http://schemas.microsoft.com/office/drawing/2014/main" id="{2E5E33A9-4226-4FC9-9A0B-EF7494334F95}"/>
              </a:ext>
            </a:extLst>
          </p:cNvPr>
          <p:cNvSpPr>
            <a:spLocks noGrp="1"/>
          </p:cNvSpPr>
          <p:nvPr>
            <p:ph type="sldNum" sz="quarter" idx="12"/>
          </p:nvPr>
        </p:nvSpPr>
        <p:spPr/>
        <p:txBody>
          <a:bodyPr/>
          <a:lstStyle>
            <a:lvl1pPr defTabSz="914400">
              <a:defRPr/>
            </a:lvl1pPr>
          </a:lstStyle>
          <a:p>
            <a:pPr>
              <a:defRPr/>
            </a:pPr>
            <a:fld id="{92FD4F5A-D14E-42EC-BD66-F07B3DCA5B91}" type="slidenum">
              <a:rPr lang="en-US"/>
              <a:pPr>
                <a:defRPr/>
              </a:pPr>
              <a:t>‹#›</a:t>
            </a:fld>
            <a:endParaRPr lang="en-US"/>
          </a:p>
        </p:txBody>
      </p:sp>
    </p:spTree>
    <p:extLst>
      <p:ext uri="{BB962C8B-B14F-4D97-AF65-F5344CB8AC3E}">
        <p14:creationId xmlns:p14="http://schemas.microsoft.com/office/powerpoint/2010/main" val="2848285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18F3A-798C-4575-8FD1-E6A349234AC8}"/>
              </a:ext>
            </a:extLst>
          </p:cNvPr>
          <p:cNvSpPr>
            <a:spLocks noGrp="1"/>
          </p:cNvSpPr>
          <p:nvPr>
            <p:ph type="dt" sz="half" idx="10"/>
          </p:nvPr>
        </p:nvSpPr>
        <p:spPr/>
        <p:txBody>
          <a:bodyPr/>
          <a:lstStyle>
            <a:lvl1pPr defTabSz="914400">
              <a:defRPr/>
            </a:lvl1pPr>
          </a:lstStyle>
          <a:p>
            <a:pPr>
              <a:defRPr/>
            </a:pPr>
            <a:fld id="{F74F3C96-9223-4C03-B3EB-B81875714375}" type="datetimeFigureOut">
              <a:rPr lang="en-US"/>
              <a:pPr>
                <a:defRPr/>
              </a:pPr>
              <a:t>10/10/2019</a:t>
            </a:fld>
            <a:endParaRPr lang="en-US"/>
          </a:p>
        </p:txBody>
      </p:sp>
      <p:sp>
        <p:nvSpPr>
          <p:cNvPr id="3" name="Footer Placeholder 2">
            <a:extLst>
              <a:ext uri="{FF2B5EF4-FFF2-40B4-BE49-F238E27FC236}">
                <a16:creationId xmlns:a16="http://schemas.microsoft.com/office/drawing/2014/main" id="{7EE43ADF-826D-4BCC-A5DA-31877844679F}"/>
              </a:ext>
            </a:extLst>
          </p:cNvPr>
          <p:cNvSpPr>
            <a:spLocks noGrp="1"/>
          </p:cNvSpPr>
          <p:nvPr>
            <p:ph type="ftr" sz="quarter" idx="11"/>
          </p:nvPr>
        </p:nvSpPr>
        <p:spPr/>
        <p:txBody>
          <a:bodyPr/>
          <a:lstStyle>
            <a:lvl1pPr defTabSz="914400">
              <a:defRPr/>
            </a:lvl1pPr>
          </a:lstStyle>
          <a:p>
            <a:pPr>
              <a:defRPr/>
            </a:pPr>
            <a:endParaRPr lang="en-US"/>
          </a:p>
        </p:txBody>
      </p:sp>
      <p:sp>
        <p:nvSpPr>
          <p:cNvPr id="4" name="Slide Number Placeholder 3">
            <a:extLst>
              <a:ext uri="{FF2B5EF4-FFF2-40B4-BE49-F238E27FC236}">
                <a16:creationId xmlns:a16="http://schemas.microsoft.com/office/drawing/2014/main" id="{0BE814CF-A10E-48E1-9DE8-55C1E7D6BFB4}"/>
              </a:ext>
            </a:extLst>
          </p:cNvPr>
          <p:cNvSpPr>
            <a:spLocks noGrp="1"/>
          </p:cNvSpPr>
          <p:nvPr>
            <p:ph type="sldNum" sz="quarter" idx="12"/>
          </p:nvPr>
        </p:nvSpPr>
        <p:spPr/>
        <p:txBody>
          <a:bodyPr/>
          <a:lstStyle>
            <a:lvl1pPr defTabSz="914400">
              <a:defRPr/>
            </a:lvl1pPr>
          </a:lstStyle>
          <a:p>
            <a:pPr>
              <a:defRPr/>
            </a:pPr>
            <a:fld id="{43BF3520-C519-46CA-B35C-5A80A7D42D83}" type="slidenum">
              <a:rPr lang="en-US"/>
              <a:pPr>
                <a:defRPr/>
              </a:pPr>
              <a:t>‹#›</a:t>
            </a:fld>
            <a:endParaRPr lang="en-US"/>
          </a:p>
        </p:txBody>
      </p:sp>
    </p:spTree>
    <p:extLst>
      <p:ext uri="{BB962C8B-B14F-4D97-AF65-F5344CB8AC3E}">
        <p14:creationId xmlns:p14="http://schemas.microsoft.com/office/powerpoint/2010/main" val="545525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CC2E1-4A16-4E2B-A300-FAEE0F7815CA}"/>
              </a:ext>
            </a:extLst>
          </p:cNvPr>
          <p:cNvSpPr>
            <a:spLocks noGrp="1"/>
          </p:cNvSpPr>
          <p:nvPr>
            <p:ph type="dt" sz="half" idx="10"/>
          </p:nvPr>
        </p:nvSpPr>
        <p:spPr/>
        <p:txBody>
          <a:bodyPr/>
          <a:lstStyle>
            <a:lvl1pPr defTabSz="914400">
              <a:defRPr/>
            </a:lvl1pPr>
          </a:lstStyle>
          <a:p>
            <a:pPr>
              <a:defRPr/>
            </a:pPr>
            <a:fld id="{04510B5C-0252-46B9-B972-AD111E65B8E0}" type="datetimeFigureOut">
              <a:rPr lang="en-US"/>
              <a:pPr>
                <a:defRPr/>
              </a:pPr>
              <a:t>10/10/2019</a:t>
            </a:fld>
            <a:endParaRPr lang="en-US"/>
          </a:p>
        </p:txBody>
      </p:sp>
      <p:sp>
        <p:nvSpPr>
          <p:cNvPr id="6" name="Footer Placeholder 5">
            <a:extLst>
              <a:ext uri="{FF2B5EF4-FFF2-40B4-BE49-F238E27FC236}">
                <a16:creationId xmlns:a16="http://schemas.microsoft.com/office/drawing/2014/main" id="{A951E60D-55D6-44A6-9777-6202DB4CFD32}"/>
              </a:ext>
            </a:extLst>
          </p:cNvPr>
          <p:cNvSpPr>
            <a:spLocks noGrp="1"/>
          </p:cNvSpPr>
          <p:nvPr>
            <p:ph type="ftr" sz="quarter" idx="11"/>
          </p:nvPr>
        </p:nvSpPr>
        <p:spPr/>
        <p:txBody>
          <a:bodyPr/>
          <a:lstStyle>
            <a:lvl1pPr defTabSz="914400">
              <a:defRPr/>
            </a:lvl1pPr>
          </a:lstStyle>
          <a:p>
            <a:pPr>
              <a:defRPr/>
            </a:pPr>
            <a:endParaRPr lang="en-US"/>
          </a:p>
        </p:txBody>
      </p:sp>
      <p:sp>
        <p:nvSpPr>
          <p:cNvPr id="7" name="Slide Number Placeholder 6">
            <a:extLst>
              <a:ext uri="{FF2B5EF4-FFF2-40B4-BE49-F238E27FC236}">
                <a16:creationId xmlns:a16="http://schemas.microsoft.com/office/drawing/2014/main" id="{52F46FFD-AF86-4E77-8EC8-7E9BA1C9DB74}"/>
              </a:ext>
            </a:extLst>
          </p:cNvPr>
          <p:cNvSpPr>
            <a:spLocks noGrp="1"/>
          </p:cNvSpPr>
          <p:nvPr>
            <p:ph type="sldNum" sz="quarter" idx="12"/>
          </p:nvPr>
        </p:nvSpPr>
        <p:spPr/>
        <p:txBody>
          <a:bodyPr/>
          <a:lstStyle>
            <a:lvl1pPr defTabSz="914400">
              <a:defRPr/>
            </a:lvl1pPr>
          </a:lstStyle>
          <a:p>
            <a:pPr>
              <a:defRPr/>
            </a:pPr>
            <a:fld id="{4B2E7C7F-2967-4677-A190-461690D3F8C2}" type="slidenum">
              <a:rPr lang="en-US"/>
              <a:pPr>
                <a:defRPr/>
              </a:pPr>
              <a:t>‹#›</a:t>
            </a:fld>
            <a:endParaRPr lang="en-US"/>
          </a:p>
        </p:txBody>
      </p:sp>
    </p:spTree>
    <p:extLst>
      <p:ext uri="{BB962C8B-B14F-4D97-AF65-F5344CB8AC3E}">
        <p14:creationId xmlns:p14="http://schemas.microsoft.com/office/powerpoint/2010/main" val="3951319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AB5B962E-DA52-43FF-AB16-EC5C452BB867}"/>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Lucida Sans Unicode"/>
              <a:ea typeface="+mn-ea"/>
            </a:endParaRPr>
          </a:p>
        </p:txBody>
      </p:sp>
      <p:sp>
        <p:nvSpPr>
          <p:cNvPr id="6" name="Freeform 15">
            <a:extLst>
              <a:ext uri="{FF2B5EF4-FFF2-40B4-BE49-F238E27FC236}">
                <a16:creationId xmlns:a16="http://schemas.microsoft.com/office/drawing/2014/main" id="{EAF24DD8-DCE4-43BF-A668-262ABD185E2A}"/>
              </a:ext>
            </a:extLst>
          </p:cNvPr>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7" name="Right Triangle 6">
            <a:extLst>
              <a:ext uri="{FF2B5EF4-FFF2-40B4-BE49-F238E27FC236}">
                <a16:creationId xmlns:a16="http://schemas.microsoft.com/office/drawing/2014/main" id="{A8F1CA3F-1D36-42E2-B4CA-795DAB34440A}"/>
              </a:ext>
            </a:extLst>
          </p:cNvPr>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cxnSp>
        <p:nvCxnSpPr>
          <p:cNvPr id="8" name="Straight Connector 7">
            <a:extLst>
              <a:ext uri="{FF2B5EF4-FFF2-40B4-BE49-F238E27FC236}">
                <a16:creationId xmlns:a16="http://schemas.microsoft.com/office/drawing/2014/main" id="{9BD97E23-A9FA-4CE9-A289-746C95EC12B5}"/>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E658524B-4C8A-4352-9FD8-E0AFA1B2A9C7}"/>
              </a:ext>
            </a:extLst>
          </p:cNvPr>
          <p:cNvSpPr>
            <a:spLocks noChangeArrowheads="1"/>
          </p:cNvSpPr>
          <p:nvPr/>
        </p:nvSpPr>
        <p:spPr bwMode="auto">
          <a:xfrm>
            <a:off x="11552768" y="4987925"/>
            <a:ext cx="243417"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sz="1800">
              <a:solidFill>
                <a:srgbClr val="FFFFFF"/>
              </a:solidFill>
              <a:latin typeface="Lucida Sans Unicode" panose="020B0602030504020204" pitchFamily="34" charset="0"/>
            </a:endParaRPr>
          </a:p>
        </p:txBody>
      </p:sp>
      <p:sp>
        <p:nvSpPr>
          <p:cNvPr id="10" name="Chevron 19">
            <a:extLst>
              <a:ext uri="{FF2B5EF4-FFF2-40B4-BE49-F238E27FC236}">
                <a16:creationId xmlns:a16="http://schemas.microsoft.com/office/drawing/2014/main" id="{191C5940-F10F-4234-9249-47910C393F8D}"/>
              </a:ext>
            </a:extLst>
          </p:cNvPr>
          <p:cNvSpPr>
            <a:spLocks noChangeArrowheads="1"/>
          </p:cNvSpPr>
          <p:nvPr/>
        </p:nvSpPr>
        <p:spPr bwMode="auto">
          <a:xfrm>
            <a:off x="11303001" y="4987925"/>
            <a:ext cx="243417"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en-US" sz="1800">
              <a:solidFill>
                <a:srgbClr val="FFFFFF"/>
              </a:solidFill>
              <a:latin typeface="Lucida Sans Unicode" panose="020B0602030504020204" pitchFamily="34"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4EB3ABBD-C9E0-470A-9F8D-A1174B878275}"/>
              </a:ext>
            </a:extLst>
          </p:cNvPr>
          <p:cNvSpPr>
            <a:spLocks noGrp="1"/>
          </p:cNvSpPr>
          <p:nvPr>
            <p:ph type="dt" sz="half" idx="10"/>
          </p:nvPr>
        </p:nvSpPr>
        <p:spPr/>
        <p:txBody>
          <a:bodyPr/>
          <a:lstStyle>
            <a:lvl1pPr defTabSz="914400">
              <a:defRPr>
                <a:solidFill>
                  <a:prstClr val="black"/>
                </a:solidFill>
              </a:defRPr>
            </a:lvl1pPr>
            <a:extLst/>
          </a:lstStyle>
          <a:p>
            <a:pPr>
              <a:defRPr/>
            </a:pPr>
            <a:fld id="{61039D07-E0C8-4C21-B784-C77611BC5B84}" type="datetimeFigureOut">
              <a:rPr lang="en-US"/>
              <a:pPr>
                <a:defRPr/>
              </a:pPr>
              <a:t>10/10/2019</a:t>
            </a:fld>
            <a:endParaRPr lang="en-US"/>
          </a:p>
        </p:txBody>
      </p:sp>
      <p:sp>
        <p:nvSpPr>
          <p:cNvPr id="12" name="Footer Placeholder 5">
            <a:extLst>
              <a:ext uri="{FF2B5EF4-FFF2-40B4-BE49-F238E27FC236}">
                <a16:creationId xmlns:a16="http://schemas.microsoft.com/office/drawing/2014/main" id="{C8E114AE-6868-4523-9B31-0AE237F34406}"/>
              </a:ext>
            </a:extLst>
          </p:cNvPr>
          <p:cNvSpPr>
            <a:spLocks noGrp="1"/>
          </p:cNvSpPr>
          <p:nvPr>
            <p:ph type="ftr" sz="quarter" idx="11"/>
          </p:nvPr>
        </p:nvSpPr>
        <p:spPr/>
        <p:txBody>
          <a:bodyPr/>
          <a:lstStyle>
            <a:lvl1pPr defTabSz="914400">
              <a:defRPr>
                <a:solidFill>
                  <a:prstClr val="black"/>
                </a:solidFill>
              </a:defRPr>
            </a:lvl1pPr>
            <a:extLst/>
          </a:lstStyle>
          <a:p>
            <a:pPr>
              <a:defRPr/>
            </a:pPr>
            <a:endParaRPr lang="en-US"/>
          </a:p>
        </p:txBody>
      </p:sp>
      <p:sp>
        <p:nvSpPr>
          <p:cNvPr id="13" name="Slide Number Placeholder 6">
            <a:extLst>
              <a:ext uri="{FF2B5EF4-FFF2-40B4-BE49-F238E27FC236}">
                <a16:creationId xmlns:a16="http://schemas.microsoft.com/office/drawing/2014/main" id="{3317AE62-328F-477B-96D9-9211B9EE1110}"/>
              </a:ext>
            </a:extLst>
          </p:cNvPr>
          <p:cNvSpPr>
            <a:spLocks noGrp="1"/>
          </p:cNvSpPr>
          <p:nvPr>
            <p:ph type="sldNum" sz="quarter" idx="12"/>
          </p:nvPr>
        </p:nvSpPr>
        <p:spPr/>
        <p:txBody>
          <a:bodyPr/>
          <a:lstStyle>
            <a:lvl1pPr defTabSz="914400">
              <a:defRPr>
                <a:solidFill>
                  <a:prstClr val="black"/>
                </a:solidFill>
              </a:defRPr>
            </a:lvl1pPr>
            <a:extLst/>
          </a:lstStyle>
          <a:p>
            <a:pPr>
              <a:defRPr/>
            </a:pPr>
            <a:fld id="{D01AC27E-3D90-4AAF-8138-D95AB8EF2BD5}" type="slidenum">
              <a:rPr lang="en-US"/>
              <a:pPr>
                <a:defRPr/>
              </a:pPr>
              <a:t>‹#›</a:t>
            </a:fld>
            <a:endParaRPr lang="en-US"/>
          </a:p>
        </p:txBody>
      </p:sp>
    </p:spTree>
    <p:extLst>
      <p:ext uri="{BB962C8B-B14F-4D97-AF65-F5344CB8AC3E}">
        <p14:creationId xmlns:p14="http://schemas.microsoft.com/office/powerpoint/2010/main" val="419243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FC357-1FA7-4F89-ABB8-1278D82F0581}"/>
              </a:ext>
            </a:extLst>
          </p:cNvPr>
          <p:cNvSpPr>
            <a:spLocks noGrp="1"/>
          </p:cNvSpPr>
          <p:nvPr>
            <p:ph type="dt" sz="half" idx="10"/>
          </p:nvPr>
        </p:nvSpPr>
        <p:spPr/>
        <p:txBody>
          <a:bodyPr/>
          <a:lstStyle>
            <a:lvl1pPr defTabSz="914400">
              <a:defRPr/>
            </a:lvl1pPr>
          </a:lstStyle>
          <a:p>
            <a:pPr>
              <a:defRPr/>
            </a:pPr>
            <a:fld id="{54D1CB0F-1AD1-425D-946B-A8D7CEADAC21}" type="datetimeFigureOut">
              <a:rPr lang="en-US"/>
              <a:pPr>
                <a:defRPr/>
              </a:pPr>
              <a:t>10/10/2019</a:t>
            </a:fld>
            <a:endParaRPr lang="en-US"/>
          </a:p>
        </p:txBody>
      </p:sp>
      <p:sp>
        <p:nvSpPr>
          <p:cNvPr id="5" name="Footer Placeholder 4">
            <a:extLst>
              <a:ext uri="{FF2B5EF4-FFF2-40B4-BE49-F238E27FC236}">
                <a16:creationId xmlns:a16="http://schemas.microsoft.com/office/drawing/2014/main" id="{CAA728EA-EBD7-4D95-BB1F-02C781E996EA}"/>
              </a:ext>
            </a:extLst>
          </p:cNvPr>
          <p:cNvSpPr>
            <a:spLocks noGrp="1"/>
          </p:cNvSpPr>
          <p:nvPr>
            <p:ph type="ftr" sz="quarter" idx="11"/>
          </p:nvPr>
        </p:nvSpPr>
        <p:spPr/>
        <p:txBody>
          <a:bodyPr/>
          <a:lstStyle>
            <a:lvl1pPr defTabSz="914400">
              <a:defRPr/>
            </a:lvl1pPr>
          </a:lstStyle>
          <a:p>
            <a:pPr>
              <a:defRPr/>
            </a:pPr>
            <a:endParaRPr lang="en-US"/>
          </a:p>
        </p:txBody>
      </p:sp>
      <p:sp>
        <p:nvSpPr>
          <p:cNvPr id="6" name="Slide Number Placeholder 5">
            <a:extLst>
              <a:ext uri="{FF2B5EF4-FFF2-40B4-BE49-F238E27FC236}">
                <a16:creationId xmlns:a16="http://schemas.microsoft.com/office/drawing/2014/main" id="{642A10F6-FDFA-43B8-A8B6-55AEEC035048}"/>
              </a:ext>
            </a:extLst>
          </p:cNvPr>
          <p:cNvSpPr>
            <a:spLocks noGrp="1"/>
          </p:cNvSpPr>
          <p:nvPr>
            <p:ph type="sldNum" sz="quarter" idx="12"/>
          </p:nvPr>
        </p:nvSpPr>
        <p:spPr/>
        <p:txBody>
          <a:bodyPr/>
          <a:lstStyle>
            <a:lvl1pPr defTabSz="914400">
              <a:defRPr/>
            </a:lvl1pPr>
          </a:lstStyle>
          <a:p>
            <a:pPr>
              <a:defRPr/>
            </a:pPr>
            <a:fld id="{D9B59601-205B-46D3-9AE6-F63409258BF2}" type="slidenum">
              <a:rPr lang="en-US"/>
              <a:pPr>
                <a:defRPr/>
              </a:pPr>
              <a:t>‹#›</a:t>
            </a:fld>
            <a:endParaRPr lang="en-US"/>
          </a:p>
        </p:txBody>
      </p:sp>
    </p:spTree>
    <p:extLst>
      <p:ext uri="{BB962C8B-B14F-4D97-AF65-F5344CB8AC3E}">
        <p14:creationId xmlns:p14="http://schemas.microsoft.com/office/powerpoint/2010/main" val="150027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7E68F-EFEC-4109-A64D-34A0A0DDBD5B}"/>
              </a:ext>
            </a:extLst>
          </p:cNvPr>
          <p:cNvSpPr>
            <a:spLocks noGrp="1"/>
          </p:cNvSpPr>
          <p:nvPr>
            <p:ph type="dt" sz="half" idx="10"/>
          </p:nvPr>
        </p:nvSpPr>
        <p:spPr/>
        <p:txBody>
          <a:bodyPr/>
          <a:lstStyle>
            <a:lvl1pPr defTabSz="914400">
              <a:defRPr/>
            </a:lvl1pPr>
          </a:lstStyle>
          <a:p>
            <a:pPr>
              <a:defRPr/>
            </a:pPr>
            <a:fld id="{BE2244C2-5886-42AA-B5DF-B38BACDF0CF4}" type="datetimeFigureOut">
              <a:rPr lang="en-US"/>
              <a:pPr>
                <a:defRPr/>
              </a:pPr>
              <a:t>10/10/2019</a:t>
            </a:fld>
            <a:endParaRPr lang="en-US"/>
          </a:p>
        </p:txBody>
      </p:sp>
      <p:sp>
        <p:nvSpPr>
          <p:cNvPr id="5" name="Footer Placeholder 4">
            <a:extLst>
              <a:ext uri="{FF2B5EF4-FFF2-40B4-BE49-F238E27FC236}">
                <a16:creationId xmlns:a16="http://schemas.microsoft.com/office/drawing/2014/main" id="{A568A943-162C-4D9A-8246-0C0CFB8A3A32}"/>
              </a:ext>
            </a:extLst>
          </p:cNvPr>
          <p:cNvSpPr>
            <a:spLocks noGrp="1"/>
          </p:cNvSpPr>
          <p:nvPr>
            <p:ph type="ftr" sz="quarter" idx="11"/>
          </p:nvPr>
        </p:nvSpPr>
        <p:spPr/>
        <p:txBody>
          <a:bodyPr/>
          <a:lstStyle>
            <a:lvl1pPr defTabSz="914400">
              <a:defRPr/>
            </a:lvl1pPr>
          </a:lstStyle>
          <a:p>
            <a:pPr>
              <a:defRPr/>
            </a:pPr>
            <a:endParaRPr lang="en-US"/>
          </a:p>
        </p:txBody>
      </p:sp>
      <p:sp>
        <p:nvSpPr>
          <p:cNvPr id="6" name="Slide Number Placeholder 5">
            <a:extLst>
              <a:ext uri="{FF2B5EF4-FFF2-40B4-BE49-F238E27FC236}">
                <a16:creationId xmlns:a16="http://schemas.microsoft.com/office/drawing/2014/main" id="{8B504FAF-7624-4C43-8D58-64470304DD01}"/>
              </a:ext>
            </a:extLst>
          </p:cNvPr>
          <p:cNvSpPr>
            <a:spLocks noGrp="1"/>
          </p:cNvSpPr>
          <p:nvPr>
            <p:ph type="sldNum" sz="quarter" idx="12"/>
          </p:nvPr>
        </p:nvSpPr>
        <p:spPr/>
        <p:txBody>
          <a:bodyPr/>
          <a:lstStyle>
            <a:lvl1pPr defTabSz="914400">
              <a:defRPr/>
            </a:lvl1pPr>
          </a:lstStyle>
          <a:p>
            <a:pPr>
              <a:defRPr/>
            </a:pPr>
            <a:fld id="{4CAF7F0A-051C-4486-BF34-C0B382FE9AC1}" type="slidenum">
              <a:rPr lang="en-US"/>
              <a:pPr>
                <a:defRPr/>
              </a:pPr>
              <a:t>‹#›</a:t>
            </a:fld>
            <a:endParaRPr lang="en-US"/>
          </a:p>
        </p:txBody>
      </p:sp>
    </p:spTree>
    <p:extLst>
      <p:ext uri="{BB962C8B-B14F-4D97-AF65-F5344CB8AC3E}">
        <p14:creationId xmlns:p14="http://schemas.microsoft.com/office/powerpoint/2010/main" val="2575447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56891224-575A-4993-AA64-400C1E60186B}"/>
              </a:ext>
            </a:extLst>
          </p:cNvPr>
          <p:cNvSpPr txBox="1">
            <a:spLocks/>
          </p:cNvSpPr>
          <p:nvPr userDrawn="1"/>
        </p:nvSpPr>
        <p:spPr bwMode="auto">
          <a:xfrm>
            <a:off x="9042400" y="6492876"/>
            <a:ext cx="31347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defRPr>
            </a:lvl9pPr>
          </a:lstStyle>
          <a:p>
            <a:pPr algn="r" eaLnBrk="1" hangingPunct="1">
              <a:spcBef>
                <a:spcPct val="0"/>
              </a:spcBef>
              <a:buClrTx/>
              <a:buSzTx/>
              <a:buFontTx/>
              <a:buNone/>
              <a:defRPr/>
            </a:pPr>
            <a:r>
              <a:rPr lang="en-US" altLang="en-US" sz="1200" b="1">
                <a:solidFill>
                  <a:srgbClr val="000000"/>
                </a:solidFill>
                <a:latin typeface="Times New Roman" charset="0"/>
                <a:ea typeface="ＭＳ Ｐゴシック" charset="-128"/>
              </a:rPr>
              <a:t>Jamesson Solutions, Inc.</a:t>
            </a:r>
          </a:p>
        </p:txBody>
      </p:sp>
      <p:sp>
        <p:nvSpPr>
          <p:cNvPr id="4" name="Subtitle 2"/>
          <p:cNvSpPr>
            <a:spLocks noGrp="1"/>
          </p:cNvSpPr>
          <p:nvPr>
            <p:ph type="subTitle" idx="1"/>
          </p:nvPr>
        </p:nvSpPr>
        <p:spPr>
          <a:xfrm>
            <a:off x="749414" y="1143000"/>
            <a:ext cx="10848671" cy="4512424"/>
          </a:xfrm>
          <a:prstGeom prst="rect">
            <a:avLst/>
          </a:prstGeom>
        </p:spPr>
        <p:txBody>
          <a:bodyPr>
            <a:normAutofit/>
          </a:bodyPr>
          <a:lstStyle>
            <a:lvl1pPr marL="401638" indent="-401638" algn="l">
              <a:spcAft>
                <a:spcPts val="1200"/>
              </a:spcAft>
              <a:buFont typeface="Wingdings" charset="2"/>
              <a:buChar char="q"/>
              <a:tabLst/>
              <a:defRPr sz="2600" b="0" i="0">
                <a:solidFill>
                  <a:srgbClr val="00446A"/>
                </a:solidFill>
                <a:latin typeface="Helvetica"/>
                <a:cs typeface="Helvetica"/>
              </a:defRPr>
            </a:lvl1pPr>
            <a:lvl2pPr marL="800100" indent="-398463" algn="l">
              <a:buFont typeface="Wingdings" charset="2"/>
              <a:buChar char="ü"/>
              <a:tabLst/>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US" dirty="0"/>
          </a:p>
        </p:txBody>
      </p:sp>
      <p:sp>
        <p:nvSpPr>
          <p:cNvPr id="5" name="Text Placeholder 10"/>
          <p:cNvSpPr>
            <a:spLocks noGrp="1"/>
          </p:cNvSpPr>
          <p:nvPr>
            <p:ph type="body" sz="quarter" idx="13"/>
          </p:nvPr>
        </p:nvSpPr>
        <p:spPr>
          <a:xfrm>
            <a:off x="749414" y="228600"/>
            <a:ext cx="10848671" cy="497238"/>
          </a:xfrm>
          <a:prstGeom prst="rect">
            <a:avLst/>
          </a:prstGeom>
        </p:spPr>
        <p:txBody>
          <a:bodyPr>
            <a:noAutofit/>
          </a:bodyPr>
          <a:lstStyle>
            <a:lvl1pPr marL="0" indent="0" algn="l">
              <a:buFontTx/>
              <a:buNone/>
              <a:defRPr sz="3600" b="0" i="0">
                <a:solidFill>
                  <a:srgbClr val="000000"/>
                </a:solidFill>
                <a:latin typeface="Helvetica"/>
                <a:cs typeface="Helvetica"/>
              </a:defRPr>
            </a:lvl1pPr>
            <a:lvl2pPr marL="457200" indent="0">
              <a:buFontTx/>
              <a:buNone/>
              <a:defRPr b="1" i="0">
                <a:latin typeface="Helvetica Neue"/>
                <a:cs typeface="Helvetica Neue"/>
              </a:defRPr>
            </a:lvl2pPr>
            <a:lvl3pPr marL="914400" indent="0">
              <a:buFontTx/>
              <a:buNone/>
              <a:defRPr b="1" i="0">
                <a:latin typeface="Helvetica Neue"/>
                <a:cs typeface="Helvetica Neue"/>
              </a:defRPr>
            </a:lvl3pPr>
            <a:lvl4pPr marL="1371600" indent="0">
              <a:buFontTx/>
              <a:buNone/>
              <a:defRPr b="1" i="0">
                <a:latin typeface="Helvetica Neue"/>
                <a:cs typeface="Helvetica Neue"/>
              </a:defRPr>
            </a:lvl4pPr>
            <a:lvl5pPr marL="1828800" indent="0">
              <a:buFontTx/>
              <a:buNone/>
              <a:defRPr b="1" i="0">
                <a:latin typeface="Helvetica Neue"/>
                <a:cs typeface="Helvetica Neue"/>
              </a:defRPr>
            </a:lvl5pPr>
          </a:lstStyle>
          <a:p>
            <a:pPr lvl="0"/>
            <a:r>
              <a:rPr lang="en-US"/>
              <a:t>Click to edit Master text styles</a:t>
            </a:r>
          </a:p>
        </p:txBody>
      </p:sp>
    </p:spTree>
    <p:extLst>
      <p:ext uri="{BB962C8B-B14F-4D97-AF65-F5344CB8AC3E}">
        <p14:creationId xmlns:p14="http://schemas.microsoft.com/office/powerpoint/2010/main" val="3972535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2901B73-8596-4E21-91B4-08F0D9BDFB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1267" y="3929063"/>
            <a:ext cx="1991784"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214828" y="690286"/>
            <a:ext cx="10307637" cy="743375"/>
          </a:xfrm>
          <a:prstGeom prst="rect">
            <a:avLst/>
          </a:prstGeom>
        </p:spPr>
        <p:txBody>
          <a:bodyPr/>
          <a:lstStyle>
            <a:lvl1pPr>
              <a:defRPr sz="4000">
                <a:latin typeface="Helvetica LT Std Light"/>
              </a:defRPr>
            </a:lvl1pPr>
          </a:lstStyle>
          <a:p>
            <a:r>
              <a:rPr lang="en-US"/>
              <a:t>Click to edit Master title style</a:t>
            </a:r>
            <a:endParaRPr lang="en-US" dirty="0"/>
          </a:p>
        </p:txBody>
      </p:sp>
      <p:sp>
        <p:nvSpPr>
          <p:cNvPr id="9" name="Content Placeholder 7"/>
          <p:cNvSpPr>
            <a:spLocks noGrp="1"/>
          </p:cNvSpPr>
          <p:nvPr>
            <p:ph sz="quarter" idx="10"/>
          </p:nvPr>
        </p:nvSpPr>
        <p:spPr>
          <a:xfrm>
            <a:off x="1219201" y="2166386"/>
            <a:ext cx="10314432" cy="3605763"/>
          </a:xfrm>
          <a:prstGeom prst="rect">
            <a:avLst/>
          </a:prstGeom>
        </p:spPr>
        <p:txBody>
          <a:bodyPr>
            <a:normAutofit/>
          </a:bodyPr>
          <a:lstStyle>
            <a:lvl1pPr marL="0" indent="0">
              <a:buNone/>
              <a:defRPr sz="2400">
                <a:solidFill>
                  <a:schemeClr val="tx1"/>
                </a:solidFill>
                <a:latin typeface="Helvetica LT Std Light"/>
                <a:cs typeface="Helvetica LT Std Light"/>
              </a:defRPr>
            </a:lvl1pPr>
            <a:lvl2pPr marL="457200" indent="0">
              <a:buNone/>
              <a:defRPr sz="2400">
                <a:solidFill>
                  <a:schemeClr val="tx1"/>
                </a:solidFill>
                <a:latin typeface="Helvetica LT Std Light"/>
                <a:cs typeface="Helvetica LT Std Light"/>
              </a:defRPr>
            </a:lvl2pPr>
            <a:lvl3pPr marL="914400" indent="0">
              <a:buNone/>
              <a:defRPr sz="2400">
                <a:solidFill>
                  <a:schemeClr val="tx1"/>
                </a:solidFill>
                <a:latin typeface="Helvetica LT Std Light"/>
                <a:cs typeface="Helvetica LT Std Light"/>
              </a:defRPr>
            </a:lvl3pPr>
            <a:lvl4pPr marL="1371600" indent="0">
              <a:buNone/>
              <a:defRPr sz="2400">
                <a:solidFill>
                  <a:schemeClr val="tx1"/>
                </a:solidFill>
                <a:latin typeface="Helvetica LT Std Light"/>
                <a:cs typeface="Helvetica LT Std Light"/>
              </a:defRPr>
            </a:lvl4pPr>
            <a:lvl5pPr marL="1828800" indent="0">
              <a:buNone/>
              <a:defRPr sz="2400">
                <a:solidFill>
                  <a:schemeClr val="tx1"/>
                </a:solidFill>
                <a:latin typeface="Helvetica LT Std Light"/>
                <a:cs typeface="Helvetica LT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1"/>
          </p:nvPr>
        </p:nvSpPr>
        <p:spPr>
          <a:xfrm>
            <a:off x="1208977" y="1483607"/>
            <a:ext cx="10331449" cy="608013"/>
          </a:xfrm>
          <a:prstGeom prst="rect">
            <a:avLst/>
          </a:prstGeom>
        </p:spPr>
        <p:txBody>
          <a:bodyPr anchor="ctr">
            <a:normAutofit/>
          </a:bodyPr>
          <a:lstStyle>
            <a:lvl1pPr marL="0" indent="0">
              <a:buNone/>
              <a:defRPr sz="2800">
                <a:solidFill>
                  <a:srgbClr val="0075B3"/>
                </a:solidFill>
                <a:latin typeface="Helvetica LT Std Light"/>
                <a:cs typeface="Helvetica LT Std Light"/>
              </a:defRPr>
            </a:lvl1pPr>
          </a:lstStyle>
          <a:p>
            <a:pPr lvl="0"/>
            <a:r>
              <a:rPr lang="en-US"/>
              <a:t>Click to edit Master text styles</a:t>
            </a:r>
          </a:p>
        </p:txBody>
      </p:sp>
    </p:spTree>
    <p:extLst>
      <p:ext uri="{BB962C8B-B14F-4D97-AF65-F5344CB8AC3E}">
        <p14:creationId xmlns:p14="http://schemas.microsoft.com/office/powerpoint/2010/main" val="3319702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Subtitle 2"/>
          <p:cNvSpPr>
            <a:spLocks noGrp="1"/>
          </p:cNvSpPr>
          <p:nvPr>
            <p:ph type="subTitle" idx="1"/>
          </p:nvPr>
        </p:nvSpPr>
        <p:spPr>
          <a:xfrm>
            <a:off x="749414" y="1495778"/>
            <a:ext cx="10848671" cy="4159646"/>
          </a:xfrm>
          <a:prstGeom prst="rect">
            <a:avLst/>
          </a:prstGeom>
        </p:spPr>
        <p:txBody>
          <a:bodyPr>
            <a:normAutofit/>
          </a:bodyPr>
          <a:lstStyle>
            <a:lvl1pPr marL="457200" indent="-457200" algn="l">
              <a:spcAft>
                <a:spcPts val="1200"/>
              </a:spcAft>
              <a:buFont typeface="Arial"/>
              <a:buChar char="•"/>
              <a:defRPr sz="2600" b="0" i="0">
                <a:solidFill>
                  <a:srgbClr val="00446A"/>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10"/>
          <p:cNvSpPr>
            <a:spLocks noGrp="1"/>
          </p:cNvSpPr>
          <p:nvPr>
            <p:ph type="body" sz="quarter" idx="13"/>
          </p:nvPr>
        </p:nvSpPr>
        <p:spPr>
          <a:xfrm>
            <a:off x="749414" y="533185"/>
            <a:ext cx="10848671" cy="497238"/>
          </a:xfrm>
          <a:prstGeom prst="rect">
            <a:avLst/>
          </a:prstGeom>
        </p:spPr>
        <p:txBody>
          <a:bodyPr>
            <a:noAutofit/>
          </a:bodyPr>
          <a:lstStyle>
            <a:lvl1pPr marL="0" indent="0" algn="l">
              <a:buFontTx/>
              <a:buNone/>
              <a:defRPr sz="3600" b="0" i="0">
                <a:solidFill>
                  <a:srgbClr val="000000"/>
                </a:solidFill>
                <a:latin typeface="Helvetica"/>
                <a:cs typeface="Helvetica"/>
              </a:defRPr>
            </a:lvl1pPr>
            <a:lvl2pPr marL="457200" indent="0">
              <a:buFontTx/>
              <a:buNone/>
              <a:defRPr b="1" i="0">
                <a:latin typeface="Helvetica Neue"/>
                <a:cs typeface="Helvetica Neue"/>
              </a:defRPr>
            </a:lvl2pPr>
            <a:lvl3pPr marL="914400" indent="0">
              <a:buFontTx/>
              <a:buNone/>
              <a:defRPr b="1" i="0">
                <a:latin typeface="Helvetica Neue"/>
                <a:cs typeface="Helvetica Neue"/>
              </a:defRPr>
            </a:lvl3pPr>
            <a:lvl4pPr marL="1371600" indent="0">
              <a:buFontTx/>
              <a:buNone/>
              <a:defRPr b="1" i="0">
                <a:latin typeface="Helvetica Neue"/>
                <a:cs typeface="Helvetica Neue"/>
              </a:defRPr>
            </a:lvl4pPr>
            <a:lvl5pPr marL="1828800" indent="0">
              <a:buFontTx/>
              <a:buNone/>
              <a:defRPr b="1" i="0">
                <a:latin typeface="Helvetica Neue"/>
                <a:cs typeface="Helvetica Neue"/>
              </a:defRPr>
            </a:lvl5pPr>
          </a:lstStyle>
          <a:p>
            <a:pPr lvl="0"/>
            <a:r>
              <a:rPr lang="en-US"/>
              <a:t>Click to edit Master text styles</a:t>
            </a:r>
          </a:p>
        </p:txBody>
      </p:sp>
    </p:spTree>
    <p:extLst>
      <p:ext uri="{BB962C8B-B14F-4D97-AF65-F5344CB8AC3E}">
        <p14:creationId xmlns:p14="http://schemas.microsoft.com/office/powerpoint/2010/main" val="92593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8365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lternative Key Learning Point Green">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19456" y="1389888"/>
            <a:ext cx="11740896" cy="3418032"/>
          </a:xfrm>
          <a:prstGeom prst="rect">
            <a:avLst/>
          </a:prstGeom>
          <a:solidFill>
            <a:srgbClr val="8F993E"/>
          </a:solidFill>
          <a:effectLst/>
        </p:spPr>
        <p:txBody>
          <a:bodyPr lIns="457200" rIns="457200" anchor="ctr">
            <a:normAutofit/>
          </a:bodyPr>
          <a:lstStyle>
            <a:lvl1pPr marL="0" indent="0" algn="ctr">
              <a:spcBef>
                <a:spcPts val="0"/>
              </a:spcBef>
              <a:buNone/>
              <a:defRPr sz="3600" b="0" i="0">
                <a:solidFill>
                  <a:schemeClr val="bg1"/>
                </a:solidFill>
                <a:latin typeface="Neutraface Text Demi"/>
                <a:cs typeface="Neutraface Text Demi"/>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Click to edit Master text styles</a:t>
            </a:r>
          </a:p>
          <a:p>
            <a:pPr lvl="0"/>
            <a:r>
              <a:rPr lang="en-US" dirty="0"/>
              <a:t>Second level</a:t>
            </a:r>
          </a:p>
        </p:txBody>
      </p:sp>
    </p:spTree>
    <p:extLst>
      <p:ext uri="{BB962C8B-B14F-4D97-AF65-F5344CB8AC3E}">
        <p14:creationId xmlns:p14="http://schemas.microsoft.com/office/powerpoint/2010/main" val="846380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28098" y="931190"/>
            <a:ext cx="11254316" cy="441373"/>
          </a:xfrm>
          <a:prstGeom prst="rect">
            <a:avLst/>
          </a:prstGeom>
        </p:spPr>
        <p:txBody>
          <a:bodyPr tIns="0"/>
          <a:lstStyle>
            <a:lvl1pPr>
              <a:spcAft>
                <a:spcPts val="3000"/>
              </a:spcAft>
              <a:defRPr sz="2000" i="1">
                <a:solidFill>
                  <a:schemeClr val="tx1"/>
                </a:solidFill>
                <a:latin typeface="Arial"/>
                <a:cs typeface="Arial"/>
              </a:defRPr>
            </a:lvl1pPr>
            <a:lvl2pPr marL="912813" indent="-228600">
              <a:buClr>
                <a:schemeClr val="bg1">
                  <a:lumMod val="50000"/>
                </a:schemeClr>
              </a:buClr>
              <a:buFont typeface="Wingdings" charset="2"/>
              <a:buChar char="§"/>
              <a:defRPr sz="1800" i="0">
                <a:solidFill>
                  <a:schemeClr val="tx1"/>
                </a:solidFill>
                <a:latin typeface="Arial"/>
                <a:cs typeface="Arial"/>
              </a:defRPr>
            </a:lvl2pPr>
            <a:lvl3pPr marL="1255713" indent="-228600">
              <a:buFont typeface="Arial"/>
              <a:buChar char="•"/>
              <a:defRPr sz="1600">
                <a:solidFill>
                  <a:schemeClr val="tx1"/>
                </a:solidFill>
                <a:latin typeface="Arial"/>
                <a:cs typeface="Arial"/>
              </a:defRPr>
            </a:lvl3pPr>
            <a:lvl4pPr marL="1598613" indent="-227013">
              <a:buSzPct val="90000"/>
              <a:buFont typeface="Courier New"/>
              <a:buChar char="o"/>
              <a:defRPr sz="1400">
                <a:solidFill>
                  <a:schemeClr val="tx1"/>
                </a:solidFill>
                <a:latin typeface="Arial"/>
                <a:cs typeface="Arial"/>
              </a:defRPr>
            </a:lvl4pPr>
            <a:lvl5pPr>
              <a:defRPr>
                <a:solidFill>
                  <a:schemeClr val="tx1"/>
                </a:solidFill>
                <a:latin typeface="Arial"/>
                <a:cs typeface="Arial"/>
              </a:defRPr>
            </a:lvl5pPr>
          </a:lstStyle>
          <a:p>
            <a:pPr lvl="0"/>
            <a:r>
              <a:rPr lang="en-US" dirty="0"/>
              <a:t>Click to edit Master text styles</a:t>
            </a:r>
          </a:p>
        </p:txBody>
      </p:sp>
      <p:sp>
        <p:nvSpPr>
          <p:cNvPr id="8" name="Content Placeholder 8"/>
          <p:cNvSpPr>
            <a:spLocks noGrp="1"/>
          </p:cNvSpPr>
          <p:nvPr>
            <p:ph sz="quarter" idx="17"/>
          </p:nvPr>
        </p:nvSpPr>
        <p:spPr>
          <a:xfrm>
            <a:off x="525126" y="1386677"/>
            <a:ext cx="11258801" cy="4379751"/>
          </a:xfrm>
          <a:prstGeom prst="rect">
            <a:avLst/>
          </a:prstGeom>
        </p:spPr>
        <p:txBody>
          <a:bodyPr/>
          <a:lstStyle>
            <a:lvl1pPr marL="236538" marR="0" indent="-236538" algn="l" defTabSz="914400" rtl="0" eaLnBrk="0" fontAlgn="base" latinLnBrk="0" hangingPunct="0">
              <a:lnSpc>
                <a:spcPct val="100000"/>
              </a:lnSpc>
              <a:spcBef>
                <a:spcPct val="20000"/>
              </a:spcBef>
              <a:spcAft>
                <a:spcPct val="0"/>
              </a:spcAft>
              <a:buClr>
                <a:schemeClr val="tx1">
                  <a:lumMod val="50000"/>
                  <a:lumOff val="50000"/>
                </a:schemeClr>
              </a:buClr>
              <a:buSzTx/>
              <a:buFont typeface="Wingdings" charset="2"/>
              <a:buChar char="§"/>
              <a:tabLst/>
              <a:defRPr sz="1800" b="0" i="0">
                <a:solidFill>
                  <a:srgbClr val="000000"/>
                </a:solidFill>
                <a:latin typeface="Arial"/>
                <a:cs typeface="Arial"/>
              </a:defRPr>
            </a:lvl1pPr>
            <a:lvl2pPr marL="493776" indent="-237744">
              <a:buClr>
                <a:schemeClr val="tx1">
                  <a:lumMod val="50000"/>
                  <a:lumOff val="50000"/>
                </a:schemeClr>
              </a:buClr>
              <a:buFont typeface="Arial"/>
              <a:buChar char="•"/>
              <a:defRPr sz="1600" b="0" i="0"/>
            </a:lvl2pPr>
            <a:lvl3pPr marL="786384" indent="-237744">
              <a:buFont typeface="Courier New"/>
              <a:buChar char="o"/>
              <a:defRPr sz="1400" b="0" i="0" baseline="0">
                <a:solidFill>
                  <a:schemeClr val="tx1"/>
                </a:solidFill>
                <a:latin typeface="Arial"/>
                <a:cs typeface="Arial"/>
              </a:defRPr>
            </a:lvl3pPr>
            <a:lvl4pPr marL="1261872" indent="-237744">
              <a:buFont typeface="Arial"/>
              <a:buChar char="•"/>
              <a:defRPr sz="1600" baseline="0">
                <a:latin typeface="Arial"/>
                <a:cs typeface="Arial"/>
              </a:defRPr>
            </a:lvl4pPr>
            <a:lvl5pPr marL="521208" indent="0">
              <a:buFont typeface="Courier New"/>
              <a:buNone/>
              <a:defRPr sz="1200" b="0" i="0" baseline="0">
                <a:solidFill>
                  <a:srgbClr val="000000"/>
                </a:solidFill>
                <a:latin typeface="Arial"/>
                <a:cs typeface="Arial"/>
              </a:defRPr>
            </a:lvl5pPr>
            <a:lvl8pPr marL="3200400" indent="0">
              <a:buNone/>
              <a:defRPr/>
            </a:lvl8pPr>
          </a:lstStyle>
          <a:p>
            <a:pPr lvl="0"/>
            <a:r>
              <a:rPr lang="en-US" dirty="0"/>
              <a:t>Click to edit Master text styles</a:t>
            </a:r>
          </a:p>
          <a:p>
            <a:pPr lvl="1"/>
            <a:r>
              <a:rPr lang="en-US" dirty="0"/>
              <a:t>Click to edit Master text styles</a:t>
            </a:r>
          </a:p>
          <a:p>
            <a:pPr lvl="2"/>
            <a:r>
              <a:rPr lang="en-US" dirty="0"/>
              <a:t>Click to edit Master text styles</a:t>
            </a:r>
          </a:p>
        </p:txBody>
      </p:sp>
      <p:sp>
        <p:nvSpPr>
          <p:cNvPr id="9" name="Title 1"/>
          <p:cNvSpPr>
            <a:spLocks noGrp="1"/>
          </p:cNvSpPr>
          <p:nvPr>
            <p:ph type="title"/>
          </p:nvPr>
        </p:nvSpPr>
        <p:spPr>
          <a:xfrm>
            <a:off x="521257" y="497550"/>
            <a:ext cx="9813683" cy="421101"/>
          </a:xfrm>
          <a:prstGeom prst="rect">
            <a:avLst/>
          </a:prstGeom>
        </p:spPr>
        <p:txBody>
          <a:bodyPr/>
          <a:lstStyle>
            <a:lvl1pPr algn="l">
              <a:defRPr sz="2200" b="1" cap="all"/>
            </a:lvl1pPr>
          </a:lstStyle>
          <a:p>
            <a:r>
              <a:rPr lang="en-US"/>
              <a:t>Click to edit Master title style</a:t>
            </a:r>
            <a:endParaRPr lang="en-US" dirty="0"/>
          </a:p>
        </p:txBody>
      </p:sp>
    </p:spTree>
    <p:extLst>
      <p:ext uri="{BB962C8B-B14F-4D97-AF65-F5344CB8AC3E}">
        <p14:creationId xmlns:p14="http://schemas.microsoft.com/office/powerpoint/2010/main" val="265480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651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687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0129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279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3167664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33" r:id="rId6"/>
    <p:sldLayoutId id="2147483734" r:id="rId7"/>
    <p:sldLayoutId id="2147483735" r:id="rId8"/>
    <p:sldLayoutId id="2147483736" r:id="rId9"/>
    <p:sldLayoutId id="2147483737" r:id="rId10"/>
    <p:sldLayoutId id="2147483744"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728132"/>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3685EAA9-460A-494C-973A-908B79FABD90}"/>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Lucida Sans Unicode"/>
              <a:ea typeface="+mn-ea"/>
            </a:endParaRPr>
          </a:p>
        </p:txBody>
      </p:sp>
      <p:sp>
        <p:nvSpPr>
          <p:cNvPr id="2051" name="Freeform 11">
            <a:extLst>
              <a:ext uri="{FF2B5EF4-FFF2-40B4-BE49-F238E27FC236}">
                <a16:creationId xmlns:a16="http://schemas.microsoft.com/office/drawing/2014/main" id="{961D6A38-D419-432D-AB71-5347FF482E3E}"/>
              </a:ext>
            </a:extLst>
          </p:cNvPr>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4" name="Right Triangle 13">
            <a:extLst>
              <a:ext uri="{FF2B5EF4-FFF2-40B4-BE49-F238E27FC236}">
                <a16:creationId xmlns:a16="http://schemas.microsoft.com/office/drawing/2014/main" id="{23050145-3567-48B5-99FF-258520AAA3D6}"/>
              </a:ext>
            </a:extLst>
          </p:cNvPr>
          <p:cNvSpPr>
            <a:spLocks/>
          </p:cNvSpPr>
          <p:nvPr/>
        </p:nvSpPr>
        <p:spPr bwMode="auto">
          <a:xfrm>
            <a:off x="-8056" y="5791253"/>
            <a:ext cx="4536419" cy="1080868"/>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cxnSp>
        <p:nvCxnSpPr>
          <p:cNvPr id="15" name="Straight Connector 14">
            <a:extLst>
              <a:ext uri="{FF2B5EF4-FFF2-40B4-BE49-F238E27FC236}">
                <a16:creationId xmlns:a16="http://schemas.microsoft.com/office/drawing/2014/main" id="{E9EF7D79-8FCF-40DC-B677-0A69E468199A}"/>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9720CC5F-6CD8-4E77-B665-409D6DD4D39B}"/>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a:extLst>
              <a:ext uri="{FF2B5EF4-FFF2-40B4-BE49-F238E27FC236}">
                <a16:creationId xmlns:a16="http://schemas.microsoft.com/office/drawing/2014/main" id="{E1813EF0-D9FE-4FA3-9AD0-5F77BDA86ACA}"/>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133EE9E8-6724-4EE3-9DA9-B41B0CD55BFD}"/>
              </a:ext>
            </a:extLst>
          </p:cNvPr>
          <p:cNvSpPr>
            <a:spLocks noGrp="1"/>
          </p:cNvSpPr>
          <p:nvPr>
            <p:ph type="dt" sz="half" idx="2"/>
          </p:nvPr>
        </p:nvSpPr>
        <p:spPr>
          <a:xfrm>
            <a:off x="8970433" y="6408739"/>
            <a:ext cx="2559051" cy="365125"/>
          </a:xfrm>
          <a:prstGeom prst="rect">
            <a:avLst/>
          </a:prstGeom>
        </p:spPr>
        <p:txBody>
          <a:bodyPr vert="horz" anchor="b"/>
          <a:lstStyle>
            <a:lvl1pPr algn="l" defTabSz="457200" eaLnBrk="1" fontAlgn="auto" latinLnBrk="0" hangingPunct="1">
              <a:spcBef>
                <a:spcPts val="0"/>
              </a:spcBef>
              <a:spcAft>
                <a:spcPts val="0"/>
              </a:spcAft>
              <a:defRPr kumimoji="0" sz="1000">
                <a:solidFill>
                  <a:prstClr val="black"/>
                </a:solidFill>
                <a:latin typeface="Lucida Sans Unicode"/>
                <a:ea typeface="+mn-ea"/>
              </a:defRPr>
            </a:lvl1pPr>
            <a:extLst/>
          </a:lstStyle>
          <a:p>
            <a:pPr>
              <a:defRPr/>
            </a:pPr>
            <a:fld id="{F6CF81D9-9C88-443C-83BC-86E66AEDB4AA}" type="datetimeFigureOut">
              <a:rPr lang="en-US"/>
              <a:pPr>
                <a:defRPr/>
              </a:pPr>
              <a:t>10/10/2019</a:t>
            </a:fld>
            <a:endParaRPr lang="en-US" dirty="0"/>
          </a:p>
        </p:txBody>
      </p:sp>
      <p:sp>
        <p:nvSpPr>
          <p:cNvPr id="22" name="Footer Placeholder 21">
            <a:extLst>
              <a:ext uri="{FF2B5EF4-FFF2-40B4-BE49-F238E27FC236}">
                <a16:creationId xmlns:a16="http://schemas.microsoft.com/office/drawing/2014/main" id="{F60A8CD0-4DC8-4A73-8978-A8848C668364}"/>
              </a:ext>
            </a:extLst>
          </p:cNvPr>
          <p:cNvSpPr>
            <a:spLocks noGrp="1"/>
          </p:cNvSpPr>
          <p:nvPr>
            <p:ph type="ftr" sz="quarter" idx="3"/>
          </p:nvPr>
        </p:nvSpPr>
        <p:spPr>
          <a:xfrm>
            <a:off x="5839884" y="6408739"/>
            <a:ext cx="3134783" cy="365125"/>
          </a:xfrm>
          <a:prstGeom prst="rect">
            <a:avLst/>
          </a:prstGeom>
        </p:spPr>
        <p:txBody>
          <a:bodyPr vert="horz" anchor="b"/>
          <a:lstStyle>
            <a:lvl1pPr algn="r" defTabSz="457200" eaLnBrk="1" fontAlgn="auto" latinLnBrk="0" hangingPunct="1">
              <a:spcBef>
                <a:spcPts val="0"/>
              </a:spcBef>
              <a:spcAft>
                <a:spcPts val="0"/>
              </a:spcAft>
              <a:defRPr kumimoji="0" sz="1000">
                <a:solidFill>
                  <a:prstClr val="black"/>
                </a:solidFill>
                <a:latin typeface="Lucida Sans Unicode"/>
                <a:ea typeface="+mn-ea"/>
              </a:defRPr>
            </a:lvl1pPr>
            <a:extLst/>
          </a:lstStyle>
          <a:p>
            <a:pPr>
              <a:defRPr/>
            </a:pPr>
            <a:endParaRPr lang="en-US"/>
          </a:p>
        </p:txBody>
      </p:sp>
      <p:sp>
        <p:nvSpPr>
          <p:cNvPr id="18" name="Slide Number Placeholder 17">
            <a:extLst>
              <a:ext uri="{FF2B5EF4-FFF2-40B4-BE49-F238E27FC236}">
                <a16:creationId xmlns:a16="http://schemas.microsoft.com/office/drawing/2014/main" id="{1A7D5D80-A03A-450C-98E2-21BF32F4EC4E}"/>
              </a:ext>
            </a:extLst>
          </p:cNvPr>
          <p:cNvSpPr>
            <a:spLocks noGrp="1"/>
          </p:cNvSpPr>
          <p:nvPr>
            <p:ph type="sldNum" sz="quarter" idx="4"/>
          </p:nvPr>
        </p:nvSpPr>
        <p:spPr>
          <a:xfrm>
            <a:off x="11529484" y="6408739"/>
            <a:ext cx="488949" cy="365125"/>
          </a:xfrm>
          <a:prstGeom prst="rect">
            <a:avLst/>
          </a:prstGeom>
        </p:spPr>
        <p:txBody>
          <a:bodyPr vert="horz" anchor="b"/>
          <a:lstStyle>
            <a:lvl1pPr algn="r" defTabSz="457200" eaLnBrk="1" fontAlgn="auto" latinLnBrk="0" hangingPunct="1">
              <a:spcBef>
                <a:spcPts val="0"/>
              </a:spcBef>
              <a:spcAft>
                <a:spcPts val="0"/>
              </a:spcAft>
              <a:defRPr kumimoji="0" sz="1000" b="0">
                <a:solidFill>
                  <a:prstClr val="black"/>
                </a:solidFill>
                <a:latin typeface="Lucida Sans Unicode"/>
                <a:ea typeface="+mn-ea"/>
              </a:defRPr>
            </a:lvl1pPr>
            <a:extLst/>
          </a:lstStyle>
          <a:p>
            <a:pPr>
              <a:defRPr/>
            </a:pPr>
            <a:fld id="{ACBD98BD-4819-4CB2-833A-AEF97B8A92DD}" type="slidenum">
              <a:rPr lang="en-US"/>
              <a:pPr>
                <a:defRPr/>
              </a:pPr>
              <a:t>‹#›</a:t>
            </a:fld>
            <a:endParaRPr lang="en-US"/>
          </a:p>
        </p:txBody>
      </p:sp>
    </p:spTree>
    <p:extLst>
      <p:ext uri="{BB962C8B-B14F-4D97-AF65-F5344CB8AC3E}">
        <p14:creationId xmlns:p14="http://schemas.microsoft.com/office/powerpoint/2010/main" val="165507198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www.jamessonsolutions.com/" TargetMode="External"/><Relationship Id="rId2" Type="http://schemas.openxmlformats.org/officeDocument/2006/relationships/notesSlide" Target="../notesSlides/notesSlide14.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90E3D-07E6-4CCC-BF48-AD57B871D60B}"/>
              </a:ext>
            </a:extLst>
          </p:cNvPr>
          <p:cNvSpPr>
            <a:spLocks noGrp="1"/>
          </p:cNvSpPr>
          <p:nvPr>
            <p:ph type="ctrTitle"/>
          </p:nvPr>
        </p:nvSpPr>
        <p:spPr>
          <a:xfrm>
            <a:off x="861791" y="835383"/>
            <a:ext cx="3382832" cy="3499549"/>
          </a:xfrm>
        </p:spPr>
        <p:txBody>
          <a:bodyPr>
            <a:normAutofit/>
          </a:bodyPr>
          <a:lstStyle/>
          <a:p>
            <a:pPr algn="l"/>
            <a:r>
              <a:rPr lang="en-US" sz="4200" dirty="0"/>
              <a:t>LEADING FOR RESULTS</a:t>
            </a:r>
          </a:p>
        </p:txBody>
      </p:sp>
      <p:pic>
        <p:nvPicPr>
          <p:cNvPr id="4" name="Picture 3">
            <a:extLst>
              <a:ext uri="{FF2B5EF4-FFF2-40B4-BE49-F238E27FC236}">
                <a16:creationId xmlns:a16="http://schemas.microsoft.com/office/drawing/2014/main" id="{61D4D678-CFEF-4BBE-9748-4CA015C44E40}"/>
              </a:ext>
            </a:extLst>
          </p:cNvPr>
          <p:cNvPicPr>
            <a:picLocks noChangeAspect="1"/>
          </p:cNvPicPr>
          <p:nvPr/>
        </p:nvPicPr>
        <p:blipFill rotWithShape="1">
          <a:blip r:embed="rId4"/>
          <a:srcRect r="17567"/>
          <a:stretch/>
        </p:blipFill>
        <p:spPr>
          <a:xfrm>
            <a:off x="4654297" y="10"/>
            <a:ext cx="7537704" cy="685799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FBA3438-B9D0-4642-BC11-215CF2EB3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665" y="6265323"/>
            <a:ext cx="1950336" cy="592667"/>
          </a:xfrm>
          <a:prstGeom prst="rect">
            <a:avLst/>
          </a:prstGeom>
        </p:spPr>
      </p:pic>
    </p:spTree>
    <p:extLst>
      <p:ext uri="{BB962C8B-B14F-4D97-AF65-F5344CB8AC3E}">
        <p14:creationId xmlns:p14="http://schemas.microsoft.com/office/powerpoint/2010/main" val="34112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2A9-ABF7-4B10-A6E4-F7353CA2E9F9}"/>
              </a:ext>
            </a:extLst>
          </p:cNvPr>
          <p:cNvSpPr>
            <a:spLocks noGrp="1"/>
          </p:cNvSpPr>
          <p:nvPr>
            <p:ph type="title"/>
          </p:nvPr>
        </p:nvSpPr>
        <p:spPr/>
        <p:txBody>
          <a:bodyPr/>
          <a:lstStyle/>
          <a:p>
            <a:r>
              <a:rPr lang="en-US" dirty="0"/>
              <a:t>4 Leadership Styles</a:t>
            </a:r>
          </a:p>
        </p:txBody>
      </p:sp>
      <p:sp>
        <p:nvSpPr>
          <p:cNvPr id="3" name="Content Placeholder 2">
            <a:extLst>
              <a:ext uri="{FF2B5EF4-FFF2-40B4-BE49-F238E27FC236}">
                <a16:creationId xmlns:a16="http://schemas.microsoft.com/office/drawing/2014/main" id="{298D1EBC-AE47-4775-9210-FA8BAEA335DF}"/>
              </a:ext>
            </a:extLst>
          </p:cNvPr>
          <p:cNvSpPr>
            <a:spLocks noGrp="1"/>
          </p:cNvSpPr>
          <p:nvPr>
            <p:ph idx="1"/>
          </p:nvPr>
        </p:nvSpPr>
        <p:spPr/>
        <p:txBody>
          <a:bodyPr/>
          <a:lstStyle/>
          <a:p>
            <a:r>
              <a:rPr lang="en-US" sz="2800" dirty="0"/>
              <a:t>Participating</a:t>
            </a:r>
            <a:r>
              <a:rPr lang="en-US" dirty="0"/>
              <a:t> </a:t>
            </a:r>
          </a:p>
          <a:p>
            <a:pPr lvl="1"/>
            <a:r>
              <a:rPr lang="en-US" sz="2400" dirty="0"/>
              <a:t>Level 3 Readiness (Able to perform task but lack confidence.)</a:t>
            </a:r>
          </a:p>
          <a:p>
            <a:pPr lvl="1"/>
            <a:r>
              <a:rPr lang="en-US" sz="2400" dirty="0"/>
              <a:t>Leader behavior: Low task/high relationship</a:t>
            </a:r>
          </a:p>
          <a:p>
            <a:pPr lvl="1"/>
            <a:r>
              <a:rPr lang="en-US" sz="2400" dirty="0">
                <a:effectLst/>
              </a:rPr>
              <a:t>As the Project Manager, your supportive behavior should be high. Facilitating actions such as active listening and sharing in decision-making should be emphasized.</a:t>
            </a:r>
            <a:endParaRPr lang="en-US" sz="2400" dirty="0">
              <a:solidFill>
                <a:schemeClr val="tx1"/>
              </a:solidFill>
            </a:endParaRPr>
          </a:p>
        </p:txBody>
      </p:sp>
    </p:spTree>
    <p:extLst>
      <p:ext uri="{BB962C8B-B14F-4D97-AF65-F5344CB8AC3E}">
        <p14:creationId xmlns:p14="http://schemas.microsoft.com/office/powerpoint/2010/main" val="93092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2A9-ABF7-4B10-A6E4-F7353CA2E9F9}"/>
              </a:ext>
            </a:extLst>
          </p:cNvPr>
          <p:cNvSpPr>
            <a:spLocks noGrp="1"/>
          </p:cNvSpPr>
          <p:nvPr>
            <p:ph type="title"/>
          </p:nvPr>
        </p:nvSpPr>
        <p:spPr/>
        <p:txBody>
          <a:bodyPr/>
          <a:lstStyle/>
          <a:p>
            <a:r>
              <a:rPr lang="en-US" dirty="0"/>
              <a:t>4 Leadership Styles</a:t>
            </a:r>
          </a:p>
        </p:txBody>
      </p:sp>
      <p:sp>
        <p:nvSpPr>
          <p:cNvPr id="3" name="Content Placeholder 2">
            <a:extLst>
              <a:ext uri="{FF2B5EF4-FFF2-40B4-BE49-F238E27FC236}">
                <a16:creationId xmlns:a16="http://schemas.microsoft.com/office/drawing/2014/main" id="{298D1EBC-AE47-4775-9210-FA8BAEA335DF}"/>
              </a:ext>
            </a:extLst>
          </p:cNvPr>
          <p:cNvSpPr>
            <a:spLocks noGrp="1"/>
          </p:cNvSpPr>
          <p:nvPr>
            <p:ph idx="1"/>
          </p:nvPr>
        </p:nvSpPr>
        <p:spPr/>
        <p:txBody>
          <a:bodyPr/>
          <a:lstStyle/>
          <a:p>
            <a:r>
              <a:rPr lang="en-US" sz="2800" dirty="0"/>
              <a:t>Delegating</a:t>
            </a:r>
            <a:r>
              <a:rPr lang="en-US" dirty="0"/>
              <a:t> </a:t>
            </a:r>
          </a:p>
          <a:p>
            <a:pPr lvl="1"/>
            <a:r>
              <a:rPr lang="en-US" sz="2400" dirty="0"/>
              <a:t>Level 4 Readiness (Able and willing to perform task)</a:t>
            </a:r>
          </a:p>
          <a:p>
            <a:pPr lvl="1"/>
            <a:r>
              <a:rPr lang="en-US" sz="2400" dirty="0"/>
              <a:t>Leader behavior: Low task/low relationship</a:t>
            </a:r>
          </a:p>
          <a:p>
            <a:pPr lvl="1"/>
            <a:r>
              <a:rPr lang="en-US" sz="2400" dirty="0"/>
              <a:t>Little direction and support is needed. Followers are self-directed and able to make their own decisions.</a:t>
            </a:r>
            <a:endParaRPr lang="en-US" sz="2400" dirty="0">
              <a:solidFill>
                <a:schemeClr val="tx1"/>
              </a:solidFill>
            </a:endParaRPr>
          </a:p>
        </p:txBody>
      </p:sp>
    </p:spTree>
    <p:extLst>
      <p:ext uri="{BB962C8B-B14F-4D97-AF65-F5344CB8AC3E}">
        <p14:creationId xmlns:p14="http://schemas.microsoft.com/office/powerpoint/2010/main" val="324074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F92A9-ABF7-4B10-A6E4-F7353CA2E9F9}"/>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What’s The Key To Your Success?</a:t>
            </a:r>
          </a:p>
        </p:txBody>
      </p:sp>
      <p:sp>
        <p:nvSpPr>
          <p:cNvPr id="3" name="Content Placeholder 2">
            <a:extLst>
              <a:ext uri="{FF2B5EF4-FFF2-40B4-BE49-F238E27FC236}">
                <a16:creationId xmlns:a16="http://schemas.microsoft.com/office/drawing/2014/main" id="{298D1EBC-AE47-4775-9210-FA8BAEA335DF}"/>
              </a:ext>
            </a:extLst>
          </p:cNvPr>
          <p:cNvSpPr>
            <a:spLocks noGrp="1"/>
          </p:cNvSpPr>
          <p:nvPr>
            <p:ph idx="1"/>
          </p:nvPr>
        </p:nvSpPr>
        <p:spPr>
          <a:xfrm>
            <a:off x="861789" y="4334933"/>
            <a:ext cx="3382831" cy="1185333"/>
          </a:xfrm>
        </p:spPr>
        <p:txBody>
          <a:bodyPr vert="horz" lIns="91440" tIns="45720" rIns="91440" bIns="45720" rtlCol="0" anchor="t">
            <a:normAutofit/>
          </a:bodyPr>
          <a:lstStyle/>
          <a:p>
            <a:pPr marL="0" indent="0">
              <a:buNone/>
            </a:pPr>
            <a:r>
              <a:rPr lang="en-US" sz="2000" b="1" dirty="0">
                <a:solidFill>
                  <a:srgbClr val="268FFC"/>
                </a:solidFill>
                <a:effectLst/>
              </a:rPr>
              <a:t>Understanding the maturity level of your team and its members. </a:t>
            </a:r>
          </a:p>
        </p:txBody>
      </p:sp>
      <p:sp>
        <p:nvSpPr>
          <p:cNvPr id="11" name="Rectangle 10">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CDC35A-9BCB-4E94-AD40-E96F72D8BDAC}"/>
              </a:ext>
            </a:extLst>
          </p:cNvPr>
          <p:cNvPicPr>
            <a:picLocks noChangeAspect="1"/>
          </p:cNvPicPr>
          <p:nvPr/>
        </p:nvPicPr>
        <p:blipFill>
          <a:blip r:embed="rId3"/>
          <a:stretch>
            <a:fillRect/>
          </a:stretch>
        </p:blipFill>
        <p:spPr>
          <a:xfrm>
            <a:off x="5488410" y="609600"/>
            <a:ext cx="5869478" cy="5638800"/>
          </a:xfrm>
          <a:prstGeom prst="rect">
            <a:avLst/>
          </a:prstGeom>
        </p:spPr>
      </p:pic>
    </p:spTree>
    <p:extLst>
      <p:ext uri="{BB962C8B-B14F-4D97-AF65-F5344CB8AC3E}">
        <p14:creationId xmlns:p14="http://schemas.microsoft.com/office/powerpoint/2010/main" val="23726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18AF22D-B2AC-4F53-B0C0-B43103658AEF}"/>
              </a:ext>
            </a:extLst>
          </p:cNvPr>
          <p:cNvPicPr>
            <a:picLocks noGrp="1" noChangeAspect="1"/>
          </p:cNvPicPr>
          <p:nvPr>
            <p:ph type="pic" idx="1"/>
          </p:nvPr>
        </p:nvPicPr>
        <p:blipFill rotWithShape="1">
          <a:blip r:embed="rId3"/>
          <a:srcRect l="5333"/>
          <a:stretch/>
        </p:blipFill>
        <p:spPr>
          <a:xfrm>
            <a:off x="1" y="10"/>
            <a:ext cx="12192000" cy="685799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225C92C-D017-4116-B3EB-327AED620370}"/>
              </a:ext>
            </a:extLst>
          </p:cNvPr>
          <p:cNvSpPr>
            <a:spLocks noGrp="1"/>
          </p:cNvSpPr>
          <p:nvPr>
            <p:ph type="title"/>
          </p:nvPr>
        </p:nvSpPr>
        <p:spPr>
          <a:xfrm>
            <a:off x="7780424" y="845389"/>
            <a:ext cx="3596420" cy="979017"/>
          </a:xfrm>
        </p:spPr>
        <p:txBody>
          <a:bodyPr vert="horz" lIns="91440" tIns="45720" rIns="91440" bIns="45720" rtlCol="0" anchor="b">
            <a:normAutofit/>
          </a:bodyPr>
          <a:lstStyle/>
          <a:p>
            <a:r>
              <a:rPr lang="en-US" sz="3600" dirty="0"/>
              <a:t>TRUST</a:t>
            </a:r>
          </a:p>
        </p:txBody>
      </p:sp>
      <p:sp>
        <p:nvSpPr>
          <p:cNvPr id="4" name="Text Placeholder 3">
            <a:extLst>
              <a:ext uri="{FF2B5EF4-FFF2-40B4-BE49-F238E27FC236}">
                <a16:creationId xmlns:a16="http://schemas.microsoft.com/office/drawing/2014/main" id="{72CFEDF0-CAA8-4235-9902-05745A2189B2}"/>
              </a:ext>
            </a:extLst>
          </p:cNvPr>
          <p:cNvSpPr>
            <a:spLocks noGrp="1"/>
          </p:cNvSpPr>
          <p:nvPr>
            <p:ph type="body" sz="half" idx="2"/>
          </p:nvPr>
        </p:nvSpPr>
        <p:spPr>
          <a:xfrm>
            <a:off x="7780424" y="1968238"/>
            <a:ext cx="3531684" cy="3679189"/>
          </a:xfrm>
        </p:spPr>
        <p:txBody>
          <a:bodyPr vert="horz" lIns="91440" tIns="45720" rIns="91440" bIns="45720" rtlCol="0" anchor="t">
            <a:normAutofit fontScale="92500" lnSpcReduction="20000"/>
          </a:bodyPr>
          <a:lstStyle/>
          <a:p>
            <a:pPr algn="l"/>
            <a:r>
              <a:rPr lang="en-US" sz="3200" spc="56" dirty="0">
                <a:ln>
                  <a:noFill/>
                </a:ln>
                <a:solidFill>
                  <a:srgbClr val="FFFFFF"/>
                </a:solidFill>
                <a:effectLst/>
                <a:latin typeface="+mj-lt"/>
                <a:ea typeface="+mj-ea"/>
                <a:cs typeface="+mj-cs"/>
              </a:rPr>
              <a:t>A relationship without trust is like having a </a:t>
            </a:r>
            <a:r>
              <a:rPr lang="en-US" sz="3200" b="1" spc="56" dirty="0">
                <a:ln>
                  <a:noFill/>
                </a:ln>
                <a:solidFill>
                  <a:srgbClr val="FFFFFF"/>
                </a:solidFill>
                <a:effectLst/>
                <a:latin typeface="+mj-lt"/>
                <a:ea typeface="+mj-ea"/>
                <a:cs typeface="+mj-cs"/>
              </a:rPr>
              <a:t>phone with no service</a:t>
            </a:r>
            <a:r>
              <a:rPr lang="en-US" sz="3200" spc="56" dirty="0">
                <a:ln>
                  <a:noFill/>
                </a:ln>
                <a:solidFill>
                  <a:srgbClr val="FFFFFF"/>
                </a:solidFill>
                <a:effectLst/>
                <a:latin typeface="+mj-lt"/>
                <a:ea typeface="+mj-ea"/>
                <a:cs typeface="+mj-cs"/>
              </a:rPr>
              <a:t>. </a:t>
            </a:r>
            <a:br>
              <a:rPr lang="en-US" sz="3200" spc="56" dirty="0">
                <a:ln>
                  <a:noFill/>
                </a:ln>
                <a:solidFill>
                  <a:srgbClr val="FFFFFF"/>
                </a:solidFill>
                <a:effectLst/>
                <a:latin typeface="+mj-lt"/>
                <a:ea typeface="+mj-ea"/>
                <a:cs typeface="+mj-cs"/>
              </a:rPr>
            </a:br>
            <a:r>
              <a:rPr lang="en-US" sz="3200" spc="56" dirty="0">
                <a:ln>
                  <a:noFill/>
                </a:ln>
                <a:solidFill>
                  <a:srgbClr val="FFFFFF"/>
                </a:solidFill>
                <a:effectLst/>
                <a:latin typeface="+mj-lt"/>
                <a:ea typeface="+mj-ea"/>
                <a:cs typeface="+mj-cs"/>
              </a:rPr>
              <a:t>And what do you do with a phone with no service? </a:t>
            </a:r>
            <a:br>
              <a:rPr lang="en-US" sz="3200" spc="56" dirty="0">
                <a:ln>
                  <a:noFill/>
                </a:ln>
                <a:solidFill>
                  <a:srgbClr val="FFFFFF"/>
                </a:solidFill>
                <a:effectLst/>
                <a:latin typeface="+mj-lt"/>
                <a:ea typeface="+mj-ea"/>
                <a:cs typeface="+mj-cs"/>
              </a:rPr>
            </a:br>
            <a:r>
              <a:rPr lang="en-US" sz="3200" b="1" spc="56" dirty="0">
                <a:ln>
                  <a:noFill/>
                </a:ln>
                <a:solidFill>
                  <a:srgbClr val="FFFFFF"/>
                </a:solidFill>
                <a:effectLst/>
                <a:latin typeface="+mj-lt"/>
                <a:ea typeface="+mj-ea"/>
                <a:cs typeface="+mj-cs"/>
              </a:rPr>
              <a:t>You play games.</a:t>
            </a:r>
            <a:endParaRPr lang="en-US" dirty="0">
              <a:latin typeface="+mj-lt"/>
            </a:endParaRPr>
          </a:p>
        </p:txBody>
      </p:sp>
    </p:spTree>
    <p:extLst>
      <p:ext uri="{BB962C8B-B14F-4D97-AF65-F5344CB8AC3E}">
        <p14:creationId xmlns:p14="http://schemas.microsoft.com/office/powerpoint/2010/main" val="173972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729FC-6FCA-47E9-9842-52C5A9D9C297}"/>
              </a:ext>
            </a:extLst>
          </p:cNvPr>
          <p:cNvSpPr>
            <a:spLocks noGrp="1"/>
          </p:cNvSpPr>
          <p:nvPr>
            <p:ph type="title"/>
          </p:nvPr>
        </p:nvSpPr>
        <p:spPr/>
        <p:txBody>
          <a:bodyPr>
            <a:normAutofit fontScale="90000"/>
          </a:bodyPr>
          <a:lstStyle/>
          <a:p>
            <a:pPr>
              <a:defRPr/>
            </a:pPr>
            <a:r>
              <a:rPr lang="en-US" dirty="0"/>
              <a:t>UNDERSTANDING</a:t>
            </a:r>
            <a:r>
              <a:rPr lang="en-US" dirty="0">
                <a:cs typeface="DINOT-Light"/>
              </a:rPr>
              <a:t> THE TRUSTED ADVISOR FRAMEWORK</a:t>
            </a:r>
          </a:p>
        </p:txBody>
      </p:sp>
      <p:sp>
        <p:nvSpPr>
          <p:cNvPr id="3" name="Slide Number Placeholder 2">
            <a:extLst>
              <a:ext uri="{FF2B5EF4-FFF2-40B4-BE49-F238E27FC236}">
                <a16:creationId xmlns:a16="http://schemas.microsoft.com/office/drawing/2014/main" id="{9BF109D0-88E7-43E3-B9D1-3FF7A0C4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32CE1-26EA-4ED1-BDD2-B1E6E672BB20}" type="slidenum">
              <a:rPr kumimoji="0" lang="en-US" sz="1100" b="0" i="0" u="none" strike="noStrike" kern="1200" cap="none" spc="0" normalizeH="0" baseline="0" noProof="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endParaRPr>
          </a:p>
        </p:txBody>
      </p:sp>
      <p:graphicFrame>
        <p:nvGraphicFramePr>
          <p:cNvPr id="5" name="Group 249">
            <a:extLst>
              <a:ext uri="{FF2B5EF4-FFF2-40B4-BE49-F238E27FC236}">
                <a16:creationId xmlns:a16="http://schemas.microsoft.com/office/drawing/2014/main" id="{1F723A72-F0D3-4360-AA35-064506B6EAF1}"/>
              </a:ext>
            </a:extLst>
          </p:cNvPr>
          <p:cNvGraphicFramePr>
            <a:graphicFrameLocks noGrp="1"/>
          </p:cNvGraphicFramePr>
          <p:nvPr/>
        </p:nvGraphicFramePr>
        <p:xfrm>
          <a:off x="1600200" y="1897063"/>
          <a:ext cx="8937624" cy="5014912"/>
        </p:xfrm>
        <a:graphic>
          <a:graphicData uri="http://schemas.openxmlformats.org/drawingml/2006/table">
            <a:tbl>
              <a:tblPr/>
              <a:tblGrid>
                <a:gridCol w="1676400">
                  <a:extLst>
                    <a:ext uri="{9D8B030D-6E8A-4147-A177-3AD203B41FA5}">
                      <a16:colId xmlns:a16="http://schemas.microsoft.com/office/drawing/2014/main" val="20000"/>
                    </a:ext>
                  </a:extLst>
                </a:gridCol>
                <a:gridCol w="2173290">
                  <a:extLst>
                    <a:ext uri="{9D8B030D-6E8A-4147-A177-3AD203B41FA5}">
                      <a16:colId xmlns:a16="http://schemas.microsoft.com/office/drawing/2014/main" val="20001"/>
                    </a:ext>
                  </a:extLst>
                </a:gridCol>
                <a:gridCol w="2543967">
                  <a:extLst>
                    <a:ext uri="{9D8B030D-6E8A-4147-A177-3AD203B41FA5}">
                      <a16:colId xmlns:a16="http://schemas.microsoft.com/office/drawing/2014/main" val="20002"/>
                    </a:ext>
                  </a:extLst>
                </a:gridCol>
                <a:gridCol w="2543967">
                  <a:extLst>
                    <a:ext uri="{9D8B030D-6E8A-4147-A177-3AD203B41FA5}">
                      <a16:colId xmlns:a16="http://schemas.microsoft.com/office/drawing/2014/main" val="20003"/>
                    </a:ext>
                  </a:extLst>
                </a:gridCol>
              </a:tblGrid>
              <a:tr h="674473">
                <a:tc>
                  <a:txBody>
                    <a:bodyPr/>
                    <a:lstStyle/>
                    <a:p>
                      <a:r>
                        <a:rPr lang="en-US" sz="2400" b="1" dirty="0">
                          <a:solidFill>
                            <a:schemeClr val="bg1"/>
                          </a:solidFill>
                          <a:latin typeface="DINOT-Medium"/>
                          <a:cs typeface="DINOT-Medium"/>
                        </a:rPr>
                        <a:t>STEP</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KEY ACTION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PERSON FEELS…</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YOU EARN…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800193">
                <a:tc>
                  <a:txBody>
                    <a:bodyPr/>
                    <a:lstStyle/>
                    <a:p>
                      <a:r>
                        <a:rPr lang="en-US" sz="1800" b="1" dirty="0">
                          <a:solidFill>
                            <a:schemeClr val="tx1">
                              <a:lumMod val="75000"/>
                              <a:lumOff val="25000"/>
                            </a:schemeClr>
                          </a:solidFill>
                          <a:latin typeface="+mn-lt"/>
                          <a:cs typeface="DINOT-Light"/>
                        </a:rPr>
                        <a:t>Acknowledge</a:t>
                      </a:r>
                    </a:p>
                    <a:p>
                      <a:pPr algn="l"/>
                      <a:r>
                        <a:rPr lang="en-US" sz="1200" b="1" dirty="0">
                          <a:solidFill>
                            <a:schemeClr val="tx1">
                              <a:lumMod val="75000"/>
                              <a:lumOff val="25000"/>
                            </a:schemeClr>
                          </a:solidFill>
                          <a:latin typeface="+mn-lt"/>
                          <a:cs typeface="DINOT-Light"/>
                        </a:rPr>
                        <a:t>(Engage &amp; Listen)</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r>
                        <a:rPr lang="en-US" sz="1200" b="0" dirty="0"/>
                        <a:t>Putting the issue or challenge on the table, without blame or judgment</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solidFill>
                            <a:schemeClr val="tx1">
                              <a:lumMod val="75000"/>
                              <a:lumOff val="25000"/>
                            </a:schemeClr>
                          </a:solidFill>
                          <a:latin typeface="+mn-lt"/>
                          <a:cs typeface="DINOT-Light"/>
                        </a:rPr>
                        <a:t>“It may be worth talking to this person.”</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solidFill>
                            <a:schemeClr val="tx1">
                              <a:lumMod val="75000"/>
                              <a:lumOff val="25000"/>
                            </a:schemeClr>
                          </a:solidFill>
                          <a:latin typeface="+mn-lt"/>
                          <a:cs typeface="DINOT-Light"/>
                        </a:rPr>
                        <a:t>The right to tell and hear</a:t>
                      </a:r>
                      <a:r>
                        <a:rPr lang="en-US" sz="1200" b="0" baseline="0" dirty="0">
                          <a:solidFill>
                            <a:schemeClr val="tx1">
                              <a:lumMod val="75000"/>
                              <a:lumOff val="25000"/>
                            </a:schemeClr>
                          </a:solidFill>
                          <a:latin typeface="+mn-lt"/>
                          <a:cs typeface="DINOT-Light"/>
                        </a:rPr>
                        <a:t> truths</a:t>
                      </a:r>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5999">
                <a:tc>
                  <a:txBody>
                    <a:bodyPr/>
                    <a:lstStyle/>
                    <a:p>
                      <a:r>
                        <a:rPr lang="en-US" sz="1800" b="1" dirty="0">
                          <a:solidFill>
                            <a:schemeClr val="tx1">
                              <a:lumMod val="75000"/>
                              <a:lumOff val="25000"/>
                            </a:schemeClr>
                          </a:solidFill>
                          <a:latin typeface="+mn-lt"/>
                          <a:cs typeface="DINOT-Light"/>
                        </a:rPr>
                        <a:t>Appreciate</a:t>
                      </a:r>
                    </a:p>
                    <a:p>
                      <a:pPr algn="ctr"/>
                      <a:r>
                        <a:rPr lang="en-US" sz="1200" b="1" dirty="0">
                          <a:solidFill>
                            <a:schemeClr val="tx1">
                              <a:lumMod val="75000"/>
                              <a:lumOff val="25000"/>
                            </a:schemeClr>
                          </a:solidFill>
                          <a:latin typeface="+mn-lt"/>
                          <a:cs typeface="DINOT-Light"/>
                        </a:rPr>
                        <a:t>(Frame)</a:t>
                      </a:r>
                    </a:p>
                    <a:p>
                      <a:endParaRPr lang="en-US" sz="18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r>
                        <a:rPr lang="en-US" sz="1200" b="0" dirty="0"/>
                        <a:t>Identifying the common goal </a:t>
                      </a:r>
                      <a:r>
                        <a:rPr lang="en-US" sz="1200" b="0"/>
                        <a:t>or need </a:t>
                      </a:r>
                      <a:r>
                        <a:rPr lang="en-US" sz="1200" b="0" dirty="0"/>
                        <a:t>and understanding the WHY behind the other’s behavior. Are we going deep enough?</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solidFill>
                            <a:schemeClr val="tx1">
                              <a:lumMod val="75000"/>
                              <a:lumOff val="25000"/>
                            </a:schemeClr>
                          </a:solidFill>
                          <a:latin typeface="+mn-lt"/>
                          <a:cs typeface="DINOT-Light"/>
                        </a:rPr>
                        <a:t>“I am being heard and understood. That’s exactly the problem.”</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solidFill>
                            <a:schemeClr val="tx1">
                              <a:lumMod val="75000"/>
                              <a:lumOff val="25000"/>
                            </a:schemeClr>
                          </a:solidFill>
                          <a:latin typeface="+mn-lt"/>
                          <a:cs typeface="DINOT-Light"/>
                        </a:rPr>
                        <a:t>The</a:t>
                      </a:r>
                      <a:r>
                        <a:rPr lang="en-US" sz="1200" b="0" baseline="0" dirty="0">
                          <a:solidFill>
                            <a:schemeClr val="tx1">
                              <a:lumMod val="75000"/>
                              <a:lumOff val="25000"/>
                            </a:schemeClr>
                          </a:solidFill>
                          <a:latin typeface="+mn-lt"/>
                          <a:cs typeface="DINOT-Light"/>
                        </a:rPr>
                        <a:t> right to help define the problem</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8419">
                <a:tc>
                  <a:txBody>
                    <a:bodyPr/>
                    <a:lstStyle/>
                    <a:p>
                      <a:r>
                        <a:rPr lang="en-US" sz="1800" b="1" dirty="0">
                          <a:solidFill>
                            <a:schemeClr val="tx1">
                              <a:lumMod val="75000"/>
                              <a:lumOff val="25000"/>
                            </a:schemeClr>
                          </a:solidFill>
                          <a:latin typeface="+mn-lt"/>
                          <a:cs typeface="DINOT-Light"/>
                        </a:rPr>
                        <a:t>Adapt</a:t>
                      </a:r>
                    </a:p>
                    <a:p>
                      <a:pPr algn="ctr"/>
                      <a:r>
                        <a:rPr lang="en-US" sz="1400" b="1" dirty="0">
                          <a:solidFill>
                            <a:schemeClr val="tx1">
                              <a:lumMod val="75000"/>
                              <a:lumOff val="25000"/>
                            </a:schemeClr>
                          </a:solidFill>
                          <a:latin typeface="+mn-lt"/>
                          <a:cs typeface="DINOT-Light"/>
                        </a:rPr>
                        <a:t>(Envision)</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t>Explore options and alternatives for agreeing</a:t>
                      </a:r>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mn-lt"/>
                          <a:ea typeface="+mn-ea"/>
                          <a:cs typeface="DINOT-Light"/>
                        </a:rPr>
                        <a:t>“</a:t>
                      </a:r>
                      <a:r>
                        <a:rPr kumimoji="0" lang="en-US" sz="1200" b="0" i="0" u="none" strike="noStrike" kern="1200" cap="none" spc="0" normalizeH="0" baseline="0" noProof="0" dirty="0">
                          <a:ln>
                            <a:noFill/>
                          </a:ln>
                          <a:solidFill>
                            <a:schemeClr val="tx1"/>
                          </a:solidFill>
                          <a:effectLst/>
                          <a:uLnTx/>
                          <a:uFillTx/>
                          <a:latin typeface="+mn-lt"/>
                          <a:ea typeface="+mn-ea"/>
                          <a:cs typeface="DINOT-Light"/>
                        </a:rPr>
                        <a:t>Could we really do that? </a:t>
                      </a:r>
                      <a:br>
                        <a:rPr kumimoji="0" lang="en-US" sz="1200" b="0" i="0" u="none" strike="noStrike" kern="1200" cap="none" spc="0" normalizeH="0" baseline="0" noProof="0" dirty="0">
                          <a:ln>
                            <a:noFill/>
                          </a:ln>
                          <a:solidFill>
                            <a:schemeClr val="tx1"/>
                          </a:solidFill>
                          <a:effectLst/>
                          <a:uLnTx/>
                          <a:uFillTx/>
                          <a:latin typeface="+mn-lt"/>
                          <a:ea typeface="+mn-ea"/>
                          <a:cs typeface="DINOT-Light"/>
                        </a:rPr>
                      </a:br>
                      <a:r>
                        <a:rPr kumimoji="0" lang="en-US" sz="1200" b="0" i="0" u="none" strike="noStrike" kern="1200" cap="none" spc="0" normalizeH="0" baseline="0" noProof="0" dirty="0">
                          <a:ln>
                            <a:noFill/>
                          </a:ln>
                          <a:solidFill>
                            <a:schemeClr val="tx1"/>
                          </a:solidFill>
                          <a:effectLst/>
                          <a:uLnTx/>
                          <a:uFillTx/>
                          <a:latin typeface="+mn-lt"/>
                          <a:ea typeface="+mn-ea"/>
                          <a:cs typeface="DINOT-Light"/>
                        </a:rPr>
                        <a:t>Very interesting…”</a:t>
                      </a:r>
                    </a:p>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solidFill>
                            <a:schemeClr val="tx1">
                              <a:lumMod val="75000"/>
                              <a:lumOff val="25000"/>
                            </a:schemeClr>
                          </a:solidFill>
                          <a:latin typeface="+mn-lt"/>
                          <a:cs typeface="DINOT-Light"/>
                        </a:rPr>
                        <a:t>Alignment on</a:t>
                      </a:r>
                      <a:r>
                        <a:rPr lang="en-US" sz="1200" b="0" baseline="0" dirty="0">
                          <a:solidFill>
                            <a:schemeClr val="tx1">
                              <a:lumMod val="75000"/>
                              <a:lumOff val="25000"/>
                            </a:schemeClr>
                          </a:solidFill>
                          <a:latin typeface="+mn-lt"/>
                          <a:cs typeface="DINOT-Light"/>
                        </a:rPr>
                        <a:t> concerns</a:t>
                      </a:r>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1355">
                <a:tc>
                  <a:txBody>
                    <a:bodyPr/>
                    <a:lstStyle/>
                    <a:p>
                      <a:r>
                        <a:rPr lang="en-US" sz="1800" b="1" dirty="0">
                          <a:solidFill>
                            <a:schemeClr val="tx1">
                              <a:lumMod val="75000"/>
                              <a:lumOff val="25000"/>
                            </a:schemeClr>
                          </a:solidFill>
                          <a:latin typeface="+mn-lt"/>
                          <a:cs typeface="DINOT-Light"/>
                        </a:rPr>
                        <a:t>Align</a:t>
                      </a:r>
                    </a:p>
                    <a:p>
                      <a:pPr algn="ctr"/>
                      <a:r>
                        <a:rPr lang="en-US" sz="1200" b="1" dirty="0">
                          <a:solidFill>
                            <a:schemeClr val="tx1">
                              <a:lumMod val="75000"/>
                              <a:lumOff val="25000"/>
                            </a:schemeClr>
                          </a:solidFill>
                          <a:latin typeface="+mn-lt"/>
                          <a:cs typeface="DINOT-Light"/>
                        </a:rPr>
                        <a:t>(Commit)</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dirty="0"/>
                        <a:t>Agreeing on the go-forward, restating the plan, and following up to ensure it’s working</a:t>
                      </a:r>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solidFill>
                            <a:schemeClr val="tx1">
                              <a:lumMod val="75000"/>
                              <a:lumOff val="25000"/>
                            </a:schemeClr>
                          </a:solidFill>
                          <a:latin typeface="+mn-lt"/>
                          <a:cs typeface="DINOT-Light"/>
                        </a:rPr>
                        <a:t>“Together, we are working towards a win-win.”</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200" b="0" dirty="0">
                          <a:solidFill>
                            <a:schemeClr val="tx1">
                              <a:lumMod val="75000"/>
                              <a:lumOff val="25000"/>
                            </a:schemeClr>
                          </a:solidFill>
                          <a:latin typeface="+mn-lt"/>
                          <a:cs typeface="DINOT-Light"/>
                        </a:rPr>
                        <a:t>The role of co-creator of the solution</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4473">
                <a:tc>
                  <a:txBody>
                    <a:bodyPr/>
                    <a:lstStyle/>
                    <a:p>
                      <a:endParaRPr lang="en-US" sz="1200" b="0" dirty="0">
                        <a:solidFill>
                          <a:schemeClr val="tx1">
                            <a:lumMod val="75000"/>
                            <a:lumOff val="25000"/>
                          </a:schemeClr>
                        </a:solidFill>
                        <a:latin typeface="DINOT-Ligh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292" name="TextBox 5">
            <a:extLst>
              <a:ext uri="{FF2B5EF4-FFF2-40B4-BE49-F238E27FC236}">
                <a16:creationId xmlns:a16="http://schemas.microsoft.com/office/drawing/2014/main" id="{70EAA47A-2135-4DD1-A9B9-99E574BA7AE4}"/>
              </a:ext>
            </a:extLst>
          </p:cNvPr>
          <p:cNvSpPr txBox="1">
            <a:spLocks noChangeArrowheads="1"/>
          </p:cNvSpPr>
          <p:nvPr/>
        </p:nvSpPr>
        <p:spPr bwMode="auto">
          <a:xfrm>
            <a:off x="7239000" y="6470651"/>
            <a:ext cx="3894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Brandon Grotesque Light"/>
                <a:ea typeface="Brandon Grotesque Light"/>
                <a:cs typeface="Brandon Grotesque Light"/>
              </a:rPr>
              <a:t>Adapted from “The Trusted Advisor” by David Maister</a:t>
            </a:r>
          </a:p>
        </p:txBody>
      </p:sp>
    </p:spTree>
    <p:extLst>
      <p:ext uri="{BB962C8B-B14F-4D97-AF65-F5344CB8AC3E}">
        <p14:creationId xmlns:p14="http://schemas.microsoft.com/office/powerpoint/2010/main" val="2544787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729FC-6FCA-47E9-9842-52C5A9D9C297}"/>
              </a:ext>
            </a:extLst>
          </p:cNvPr>
          <p:cNvSpPr>
            <a:spLocks noGrp="1"/>
          </p:cNvSpPr>
          <p:nvPr>
            <p:ph type="title"/>
          </p:nvPr>
        </p:nvSpPr>
        <p:spPr/>
        <p:txBody>
          <a:bodyPr>
            <a:normAutofit fontScale="90000"/>
          </a:bodyPr>
          <a:lstStyle/>
          <a:p>
            <a:pPr>
              <a:defRPr/>
            </a:pPr>
            <a:r>
              <a:rPr lang="en-US" dirty="0"/>
              <a:t>UNDERSTANDING</a:t>
            </a:r>
            <a:r>
              <a:rPr lang="en-US" dirty="0">
                <a:cs typeface="DINOT-Light"/>
              </a:rPr>
              <a:t> THE TRUSTED ADVISOR FRAMEWORK</a:t>
            </a:r>
          </a:p>
        </p:txBody>
      </p:sp>
      <p:sp>
        <p:nvSpPr>
          <p:cNvPr id="3" name="Slide Number Placeholder 2">
            <a:extLst>
              <a:ext uri="{FF2B5EF4-FFF2-40B4-BE49-F238E27FC236}">
                <a16:creationId xmlns:a16="http://schemas.microsoft.com/office/drawing/2014/main" id="{9BF109D0-88E7-43E3-B9D1-3FF7A0C4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32CE1-26EA-4ED1-BDD2-B1E6E672BB20}" type="slidenum">
              <a:rPr kumimoji="0" lang="en-US" sz="1100" b="0" i="0" u="none" strike="noStrike" kern="1200" cap="none" spc="0" normalizeH="0" baseline="0" noProof="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endParaRPr>
          </a:p>
        </p:txBody>
      </p:sp>
      <p:graphicFrame>
        <p:nvGraphicFramePr>
          <p:cNvPr id="5" name="Group 249">
            <a:extLst>
              <a:ext uri="{FF2B5EF4-FFF2-40B4-BE49-F238E27FC236}">
                <a16:creationId xmlns:a16="http://schemas.microsoft.com/office/drawing/2014/main" id="{1F723A72-F0D3-4360-AA35-064506B6EAF1}"/>
              </a:ext>
            </a:extLst>
          </p:cNvPr>
          <p:cNvGraphicFramePr>
            <a:graphicFrameLocks noGrp="1"/>
          </p:cNvGraphicFramePr>
          <p:nvPr>
            <p:extLst>
              <p:ext uri="{D42A27DB-BD31-4B8C-83A1-F6EECF244321}">
                <p14:modId xmlns:p14="http://schemas.microsoft.com/office/powerpoint/2010/main" val="3319309662"/>
              </p:ext>
            </p:extLst>
          </p:nvPr>
        </p:nvGraphicFramePr>
        <p:xfrm>
          <a:off x="1600200" y="1897063"/>
          <a:ext cx="8937624" cy="4702160"/>
        </p:xfrm>
        <a:graphic>
          <a:graphicData uri="http://schemas.openxmlformats.org/drawingml/2006/table">
            <a:tbl>
              <a:tblPr/>
              <a:tblGrid>
                <a:gridCol w="1676400">
                  <a:extLst>
                    <a:ext uri="{9D8B030D-6E8A-4147-A177-3AD203B41FA5}">
                      <a16:colId xmlns:a16="http://schemas.microsoft.com/office/drawing/2014/main" val="20000"/>
                    </a:ext>
                  </a:extLst>
                </a:gridCol>
                <a:gridCol w="2173290">
                  <a:extLst>
                    <a:ext uri="{9D8B030D-6E8A-4147-A177-3AD203B41FA5}">
                      <a16:colId xmlns:a16="http://schemas.microsoft.com/office/drawing/2014/main" val="20001"/>
                    </a:ext>
                  </a:extLst>
                </a:gridCol>
                <a:gridCol w="2543967">
                  <a:extLst>
                    <a:ext uri="{9D8B030D-6E8A-4147-A177-3AD203B41FA5}">
                      <a16:colId xmlns:a16="http://schemas.microsoft.com/office/drawing/2014/main" val="20002"/>
                    </a:ext>
                  </a:extLst>
                </a:gridCol>
                <a:gridCol w="2543967">
                  <a:extLst>
                    <a:ext uri="{9D8B030D-6E8A-4147-A177-3AD203B41FA5}">
                      <a16:colId xmlns:a16="http://schemas.microsoft.com/office/drawing/2014/main" val="20003"/>
                    </a:ext>
                  </a:extLst>
                </a:gridCol>
              </a:tblGrid>
              <a:tr h="674473">
                <a:tc>
                  <a:txBody>
                    <a:bodyPr/>
                    <a:lstStyle/>
                    <a:p>
                      <a:r>
                        <a:rPr lang="en-US" sz="2400" b="1" dirty="0">
                          <a:solidFill>
                            <a:schemeClr val="bg1"/>
                          </a:solidFill>
                          <a:latin typeface="DINOT-Medium"/>
                          <a:cs typeface="DINOT-Medium"/>
                        </a:rPr>
                        <a:t>STEP</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KEY ACTION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PERSON FEELS…</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YOU EARN…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165999">
                <a:tc>
                  <a:txBody>
                    <a:bodyPr/>
                    <a:lstStyle/>
                    <a:p>
                      <a:endParaRPr lang="en-US" sz="18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endParaRPr lang="en-US" sz="1200" b="0" dirty="0"/>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baseline="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8419">
                <a:tc>
                  <a:txBody>
                    <a:bodyPr/>
                    <a:lstStyle/>
                    <a:p>
                      <a:r>
                        <a:rPr lang="en-US" sz="1800" b="1" dirty="0">
                          <a:solidFill>
                            <a:schemeClr val="tx1">
                              <a:lumMod val="75000"/>
                              <a:lumOff val="25000"/>
                            </a:schemeClr>
                          </a:solidFill>
                          <a:latin typeface="+mn-lt"/>
                          <a:cs typeface="DINOT-Light"/>
                        </a:rPr>
                        <a:t>Acknowledge</a:t>
                      </a:r>
                    </a:p>
                    <a:p>
                      <a:pPr algn="l"/>
                      <a:r>
                        <a:rPr lang="en-US" sz="1800" b="1" dirty="0">
                          <a:solidFill>
                            <a:schemeClr val="tx1">
                              <a:lumMod val="75000"/>
                              <a:lumOff val="25000"/>
                            </a:schemeClr>
                          </a:solidFill>
                          <a:latin typeface="+mn-lt"/>
                          <a:cs typeface="DINOT-Light"/>
                        </a:rPr>
                        <a:t>(Engage &amp; Listen)</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r>
                        <a:rPr lang="en-US" sz="1800" b="0" dirty="0"/>
                        <a:t>Putting the issue or challenge on the table, without blame or judgment</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solidFill>
                            <a:schemeClr val="tx1">
                              <a:lumMod val="75000"/>
                              <a:lumOff val="25000"/>
                            </a:schemeClr>
                          </a:solidFill>
                          <a:latin typeface="+mn-lt"/>
                          <a:cs typeface="DINOT-Light"/>
                        </a:rPr>
                        <a:t>“It may be worth talking to this person.”</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solidFill>
                            <a:schemeClr val="tx1">
                              <a:lumMod val="75000"/>
                              <a:lumOff val="25000"/>
                            </a:schemeClr>
                          </a:solidFill>
                          <a:latin typeface="+mn-lt"/>
                          <a:cs typeface="DINOT-Light"/>
                        </a:rPr>
                        <a:t>The right to tell and hear</a:t>
                      </a:r>
                      <a:r>
                        <a:rPr lang="en-US" sz="1800" b="0" baseline="0" dirty="0">
                          <a:solidFill>
                            <a:schemeClr val="tx1">
                              <a:lumMod val="75000"/>
                              <a:lumOff val="25000"/>
                            </a:schemeClr>
                          </a:solidFill>
                          <a:latin typeface="+mn-lt"/>
                          <a:cs typeface="DINOT-Light"/>
                        </a:rPr>
                        <a:t> truths</a:t>
                      </a:r>
                      <a:endParaRPr lang="en-US" sz="18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1355">
                <a:tc>
                  <a:txBody>
                    <a:bodyPr/>
                    <a:lstStyle/>
                    <a:p>
                      <a:endParaRPr lang="en-US" sz="12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4473">
                <a:tc>
                  <a:txBody>
                    <a:bodyPr/>
                    <a:lstStyle/>
                    <a:p>
                      <a:endParaRPr lang="en-US" sz="1200" b="0" dirty="0">
                        <a:solidFill>
                          <a:schemeClr val="tx1">
                            <a:lumMod val="75000"/>
                            <a:lumOff val="25000"/>
                          </a:schemeClr>
                        </a:solidFill>
                        <a:latin typeface="DINOT-Ligh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292" name="TextBox 5">
            <a:extLst>
              <a:ext uri="{FF2B5EF4-FFF2-40B4-BE49-F238E27FC236}">
                <a16:creationId xmlns:a16="http://schemas.microsoft.com/office/drawing/2014/main" id="{70EAA47A-2135-4DD1-A9B9-99E574BA7AE4}"/>
              </a:ext>
            </a:extLst>
          </p:cNvPr>
          <p:cNvSpPr txBox="1">
            <a:spLocks noChangeArrowheads="1"/>
          </p:cNvSpPr>
          <p:nvPr/>
        </p:nvSpPr>
        <p:spPr bwMode="auto">
          <a:xfrm>
            <a:off x="7239000" y="6470651"/>
            <a:ext cx="3894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Brandon Grotesque Light"/>
                <a:ea typeface="Brandon Grotesque Light"/>
                <a:cs typeface="Brandon Grotesque Light"/>
              </a:rPr>
              <a:t>Adapted from “The Trusted Advisor” by David Maister</a:t>
            </a:r>
          </a:p>
        </p:txBody>
      </p:sp>
    </p:spTree>
    <p:extLst>
      <p:ext uri="{BB962C8B-B14F-4D97-AF65-F5344CB8AC3E}">
        <p14:creationId xmlns:p14="http://schemas.microsoft.com/office/powerpoint/2010/main" val="54152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729FC-6FCA-47E9-9842-52C5A9D9C297}"/>
              </a:ext>
            </a:extLst>
          </p:cNvPr>
          <p:cNvSpPr>
            <a:spLocks noGrp="1"/>
          </p:cNvSpPr>
          <p:nvPr>
            <p:ph type="title"/>
          </p:nvPr>
        </p:nvSpPr>
        <p:spPr/>
        <p:txBody>
          <a:bodyPr>
            <a:normAutofit fontScale="90000"/>
          </a:bodyPr>
          <a:lstStyle/>
          <a:p>
            <a:pPr>
              <a:defRPr/>
            </a:pPr>
            <a:r>
              <a:rPr lang="en-US" dirty="0"/>
              <a:t>UNDERSTANDING</a:t>
            </a:r>
            <a:r>
              <a:rPr lang="en-US" dirty="0">
                <a:cs typeface="DINOT-Light"/>
              </a:rPr>
              <a:t> THE TRUSTED ADVISOR FRAMEWORK</a:t>
            </a:r>
          </a:p>
        </p:txBody>
      </p:sp>
      <p:sp>
        <p:nvSpPr>
          <p:cNvPr id="3" name="Slide Number Placeholder 2">
            <a:extLst>
              <a:ext uri="{FF2B5EF4-FFF2-40B4-BE49-F238E27FC236}">
                <a16:creationId xmlns:a16="http://schemas.microsoft.com/office/drawing/2014/main" id="{9BF109D0-88E7-43E3-B9D1-3FF7A0C4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32CE1-26EA-4ED1-BDD2-B1E6E672BB20}" type="slidenum">
              <a:rPr kumimoji="0" lang="en-US" sz="1100" b="0" i="0" u="none" strike="noStrike" kern="1200" cap="none" spc="0" normalizeH="0" baseline="0" noProof="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endParaRPr>
          </a:p>
        </p:txBody>
      </p:sp>
      <p:graphicFrame>
        <p:nvGraphicFramePr>
          <p:cNvPr id="5" name="Group 249">
            <a:extLst>
              <a:ext uri="{FF2B5EF4-FFF2-40B4-BE49-F238E27FC236}">
                <a16:creationId xmlns:a16="http://schemas.microsoft.com/office/drawing/2014/main" id="{1F723A72-F0D3-4360-AA35-064506B6EAF1}"/>
              </a:ext>
            </a:extLst>
          </p:cNvPr>
          <p:cNvGraphicFramePr>
            <a:graphicFrameLocks noGrp="1"/>
          </p:cNvGraphicFramePr>
          <p:nvPr>
            <p:extLst>
              <p:ext uri="{D42A27DB-BD31-4B8C-83A1-F6EECF244321}">
                <p14:modId xmlns:p14="http://schemas.microsoft.com/office/powerpoint/2010/main" val="894146814"/>
              </p:ext>
            </p:extLst>
          </p:nvPr>
        </p:nvGraphicFramePr>
        <p:xfrm>
          <a:off x="1600200" y="1897063"/>
          <a:ext cx="8937624" cy="5837733"/>
        </p:xfrm>
        <a:graphic>
          <a:graphicData uri="http://schemas.openxmlformats.org/drawingml/2006/table">
            <a:tbl>
              <a:tblPr/>
              <a:tblGrid>
                <a:gridCol w="1676400">
                  <a:extLst>
                    <a:ext uri="{9D8B030D-6E8A-4147-A177-3AD203B41FA5}">
                      <a16:colId xmlns:a16="http://schemas.microsoft.com/office/drawing/2014/main" val="20000"/>
                    </a:ext>
                  </a:extLst>
                </a:gridCol>
                <a:gridCol w="2173290">
                  <a:extLst>
                    <a:ext uri="{9D8B030D-6E8A-4147-A177-3AD203B41FA5}">
                      <a16:colId xmlns:a16="http://schemas.microsoft.com/office/drawing/2014/main" val="20001"/>
                    </a:ext>
                  </a:extLst>
                </a:gridCol>
                <a:gridCol w="2543967">
                  <a:extLst>
                    <a:ext uri="{9D8B030D-6E8A-4147-A177-3AD203B41FA5}">
                      <a16:colId xmlns:a16="http://schemas.microsoft.com/office/drawing/2014/main" val="20002"/>
                    </a:ext>
                  </a:extLst>
                </a:gridCol>
                <a:gridCol w="2543967">
                  <a:extLst>
                    <a:ext uri="{9D8B030D-6E8A-4147-A177-3AD203B41FA5}">
                      <a16:colId xmlns:a16="http://schemas.microsoft.com/office/drawing/2014/main" val="20003"/>
                    </a:ext>
                  </a:extLst>
                </a:gridCol>
              </a:tblGrid>
              <a:tr h="674473">
                <a:tc>
                  <a:txBody>
                    <a:bodyPr/>
                    <a:lstStyle/>
                    <a:p>
                      <a:r>
                        <a:rPr lang="en-US" sz="2400" b="1" dirty="0">
                          <a:solidFill>
                            <a:schemeClr val="bg1"/>
                          </a:solidFill>
                          <a:latin typeface="DINOT-Medium"/>
                          <a:cs typeface="DINOT-Medium"/>
                        </a:rPr>
                        <a:t>STEP</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KEY ACTION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PERSON FEELS…</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YOU EARN…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800193">
                <a:tc>
                  <a:txBody>
                    <a:bodyPr/>
                    <a:lstStyle/>
                    <a:p>
                      <a:endParaRPr lang="en-US" sz="12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endParaRPr lang="en-US" sz="1200" b="0" dirty="0"/>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5999">
                <a:tc>
                  <a:txBody>
                    <a:bodyPr/>
                    <a:lstStyle/>
                    <a:p>
                      <a:r>
                        <a:rPr lang="en-US" sz="1800" b="1" dirty="0">
                          <a:solidFill>
                            <a:schemeClr val="tx1">
                              <a:lumMod val="75000"/>
                              <a:lumOff val="25000"/>
                            </a:schemeClr>
                          </a:solidFill>
                          <a:latin typeface="+mn-lt"/>
                          <a:cs typeface="DINOT-Light"/>
                        </a:rPr>
                        <a:t>Appreciate</a:t>
                      </a:r>
                    </a:p>
                    <a:p>
                      <a:pPr algn="ctr"/>
                      <a:r>
                        <a:rPr lang="en-US" sz="1800" b="1" dirty="0">
                          <a:solidFill>
                            <a:schemeClr val="tx1">
                              <a:lumMod val="75000"/>
                              <a:lumOff val="25000"/>
                            </a:schemeClr>
                          </a:solidFill>
                          <a:latin typeface="+mn-lt"/>
                          <a:cs typeface="DINOT-Light"/>
                        </a:rPr>
                        <a:t>(Frame)</a:t>
                      </a:r>
                    </a:p>
                    <a:p>
                      <a:endParaRPr lang="en-US" sz="18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r>
                        <a:rPr lang="en-US" sz="1800" b="0" dirty="0"/>
                        <a:t>Identifying the common goal </a:t>
                      </a:r>
                      <a:r>
                        <a:rPr lang="en-US" sz="1800" b="0"/>
                        <a:t>or need </a:t>
                      </a:r>
                      <a:r>
                        <a:rPr lang="en-US" sz="1800" b="0" dirty="0"/>
                        <a:t>and understanding the WHY behind the other’s behavior. Are we going deep enough?</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solidFill>
                            <a:schemeClr val="tx1">
                              <a:lumMod val="75000"/>
                              <a:lumOff val="25000"/>
                            </a:schemeClr>
                          </a:solidFill>
                          <a:latin typeface="+mn-lt"/>
                          <a:cs typeface="DINOT-Light"/>
                        </a:rPr>
                        <a:t>“I am being heard and understood. That’s exactly the problem.”</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solidFill>
                            <a:schemeClr val="tx1">
                              <a:lumMod val="75000"/>
                              <a:lumOff val="25000"/>
                            </a:schemeClr>
                          </a:solidFill>
                          <a:latin typeface="+mn-lt"/>
                          <a:cs typeface="DINOT-Light"/>
                        </a:rPr>
                        <a:t>The</a:t>
                      </a:r>
                      <a:r>
                        <a:rPr lang="en-US" sz="1800" b="0" baseline="0" dirty="0">
                          <a:solidFill>
                            <a:schemeClr val="tx1">
                              <a:lumMod val="75000"/>
                              <a:lumOff val="25000"/>
                            </a:schemeClr>
                          </a:solidFill>
                          <a:latin typeface="+mn-lt"/>
                          <a:cs typeface="DINOT-Light"/>
                        </a:rPr>
                        <a:t> right to help define the problem</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8419">
                <a:tc>
                  <a:txBody>
                    <a:bodyPr/>
                    <a:lstStyle/>
                    <a:p>
                      <a:endParaRPr lang="en-US" sz="14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1355">
                <a:tc>
                  <a:txBody>
                    <a:bodyPr/>
                    <a:lstStyle/>
                    <a:p>
                      <a:endParaRPr lang="en-US" sz="12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4473">
                <a:tc>
                  <a:txBody>
                    <a:bodyPr/>
                    <a:lstStyle/>
                    <a:p>
                      <a:endParaRPr lang="en-US" sz="1200" b="0" dirty="0">
                        <a:solidFill>
                          <a:schemeClr val="tx1">
                            <a:lumMod val="75000"/>
                            <a:lumOff val="25000"/>
                          </a:schemeClr>
                        </a:solidFill>
                        <a:latin typeface="DINOT-Ligh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292" name="TextBox 5">
            <a:extLst>
              <a:ext uri="{FF2B5EF4-FFF2-40B4-BE49-F238E27FC236}">
                <a16:creationId xmlns:a16="http://schemas.microsoft.com/office/drawing/2014/main" id="{70EAA47A-2135-4DD1-A9B9-99E574BA7AE4}"/>
              </a:ext>
            </a:extLst>
          </p:cNvPr>
          <p:cNvSpPr txBox="1">
            <a:spLocks noChangeArrowheads="1"/>
          </p:cNvSpPr>
          <p:nvPr/>
        </p:nvSpPr>
        <p:spPr bwMode="auto">
          <a:xfrm>
            <a:off x="7239000" y="6470651"/>
            <a:ext cx="3894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Brandon Grotesque Light"/>
                <a:ea typeface="Brandon Grotesque Light"/>
                <a:cs typeface="Brandon Grotesque Light"/>
              </a:rPr>
              <a:t>Adapted from “The Trusted Advisor” by David Maister</a:t>
            </a:r>
          </a:p>
        </p:txBody>
      </p:sp>
    </p:spTree>
    <p:extLst>
      <p:ext uri="{BB962C8B-B14F-4D97-AF65-F5344CB8AC3E}">
        <p14:creationId xmlns:p14="http://schemas.microsoft.com/office/powerpoint/2010/main" val="134739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729FC-6FCA-47E9-9842-52C5A9D9C297}"/>
              </a:ext>
            </a:extLst>
          </p:cNvPr>
          <p:cNvSpPr>
            <a:spLocks noGrp="1"/>
          </p:cNvSpPr>
          <p:nvPr>
            <p:ph type="title"/>
          </p:nvPr>
        </p:nvSpPr>
        <p:spPr/>
        <p:txBody>
          <a:bodyPr>
            <a:normAutofit fontScale="90000"/>
          </a:bodyPr>
          <a:lstStyle/>
          <a:p>
            <a:pPr>
              <a:defRPr/>
            </a:pPr>
            <a:r>
              <a:rPr lang="en-US" dirty="0"/>
              <a:t>UNDERSTANDING</a:t>
            </a:r>
            <a:r>
              <a:rPr lang="en-US" dirty="0">
                <a:cs typeface="DINOT-Light"/>
              </a:rPr>
              <a:t> THE TRUSTED ADVISOR FRAMEWORK</a:t>
            </a:r>
          </a:p>
        </p:txBody>
      </p:sp>
      <p:sp>
        <p:nvSpPr>
          <p:cNvPr id="3" name="Slide Number Placeholder 2">
            <a:extLst>
              <a:ext uri="{FF2B5EF4-FFF2-40B4-BE49-F238E27FC236}">
                <a16:creationId xmlns:a16="http://schemas.microsoft.com/office/drawing/2014/main" id="{9BF109D0-88E7-43E3-B9D1-3FF7A0C4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32CE1-26EA-4ED1-BDD2-B1E6E672BB20}" type="slidenum">
              <a:rPr kumimoji="0" lang="en-US" sz="1100" b="0" i="0" u="none" strike="noStrike" kern="1200" cap="none" spc="0" normalizeH="0" baseline="0" noProof="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endParaRPr>
          </a:p>
        </p:txBody>
      </p:sp>
      <p:graphicFrame>
        <p:nvGraphicFramePr>
          <p:cNvPr id="5" name="Group 249">
            <a:extLst>
              <a:ext uri="{FF2B5EF4-FFF2-40B4-BE49-F238E27FC236}">
                <a16:creationId xmlns:a16="http://schemas.microsoft.com/office/drawing/2014/main" id="{1F723A72-F0D3-4360-AA35-064506B6EAF1}"/>
              </a:ext>
            </a:extLst>
          </p:cNvPr>
          <p:cNvGraphicFramePr>
            <a:graphicFrameLocks noGrp="1"/>
          </p:cNvGraphicFramePr>
          <p:nvPr>
            <p:extLst>
              <p:ext uri="{D42A27DB-BD31-4B8C-83A1-F6EECF244321}">
                <p14:modId xmlns:p14="http://schemas.microsoft.com/office/powerpoint/2010/main" val="1708515076"/>
              </p:ext>
            </p:extLst>
          </p:nvPr>
        </p:nvGraphicFramePr>
        <p:xfrm>
          <a:off x="1600200" y="1897063"/>
          <a:ext cx="8937624" cy="4336493"/>
        </p:xfrm>
        <a:graphic>
          <a:graphicData uri="http://schemas.openxmlformats.org/drawingml/2006/table">
            <a:tbl>
              <a:tblPr/>
              <a:tblGrid>
                <a:gridCol w="1676400">
                  <a:extLst>
                    <a:ext uri="{9D8B030D-6E8A-4147-A177-3AD203B41FA5}">
                      <a16:colId xmlns:a16="http://schemas.microsoft.com/office/drawing/2014/main" val="20000"/>
                    </a:ext>
                  </a:extLst>
                </a:gridCol>
                <a:gridCol w="2173290">
                  <a:extLst>
                    <a:ext uri="{9D8B030D-6E8A-4147-A177-3AD203B41FA5}">
                      <a16:colId xmlns:a16="http://schemas.microsoft.com/office/drawing/2014/main" val="20001"/>
                    </a:ext>
                  </a:extLst>
                </a:gridCol>
                <a:gridCol w="2543967">
                  <a:extLst>
                    <a:ext uri="{9D8B030D-6E8A-4147-A177-3AD203B41FA5}">
                      <a16:colId xmlns:a16="http://schemas.microsoft.com/office/drawing/2014/main" val="20002"/>
                    </a:ext>
                  </a:extLst>
                </a:gridCol>
                <a:gridCol w="2543967">
                  <a:extLst>
                    <a:ext uri="{9D8B030D-6E8A-4147-A177-3AD203B41FA5}">
                      <a16:colId xmlns:a16="http://schemas.microsoft.com/office/drawing/2014/main" val="20003"/>
                    </a:ext>
                  </a:extLst>
                </a:gridCol>
              </a:tblGrid>
              <a:tr h="674473">
                <a:tc>
                  <a:txBody>
                    <a:bodyPr/>
                    <a:lstStyle/>
                    <a:p>
                      <a:r>
                        <a:rPr lang="en-US" sz="2400" b="1" dirty="0">
                          <a:solidFill>
                            <a:schemeClr val="bg1"/>
                          </a:solidFill>
                          <a:latin typeface="DINOT-Medium"/>
                          <a:cs typeface="DINOT-Medium"/>
                        </a:rPr>
                        <a:t>STEP</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KEY ACTION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PERSON FEELS…</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YOU EARN…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800193">
                <a:tc>
                  <a:txBody>
                    <a:bodyPr/>
                    <a:lstStyle/>
                    <a:p>
                      <a:endParaRPr lang="en-US" sz="12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endParaRPr lang="en-US" sz="1200" b="0" dirty="0"/>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5999">
                <a:tc>
                  <a:txBody>
                    <a:bodyPr/>
                    <a:lstStyle/>
                    <a:p>
                      <a:r>
                        <a:rPr lang="en-US" sz="1800" b="1" dirty="0">
                          <a:solidFill>
                            <a:schemeClr val="tx1">
                              <a:lumMod val="75000"/>
                              <a:lumOff val="25000"/>
                            </a:schemeClr>
                          </a:solidFill>
                          <a:latin typeface="+mn-lt"/>
                          <a:cs typeface="DINOT-Light"/>
                        </a:rPr>
                        <a:t>Adapt</a:t>
                      </a:r>
                    </a:p>
                    <a:p>
                      <a:pPr algn="ctr"/>
                      <a:r>
                        <a:rPr lang="en-US" sz="1800" b="1" dirty="0">
                          <a:solidFill>
                            <a:schemeClr val="tx1">
                              <a:lumMod val="75000"/>
                              <a:lumOff val="25000"/>
                            </a:schemeClr>
                          </a:solidFill>
                          <a:latin typeface="+mn-lt"/>
                          <a:cs typeface="DINOT-Light"/>
                        </a:rPr>
                        <a:t>(Envision)</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t>Explore options and alternatives for agreeing</a:t>
                      </a:r>
                      <a:endParaRPr lang="en-US" sz="18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DINOT-Light"/>
                        </a:rPr>
                        <a:t>“</a:t>
                      </a:r>
                      <a:r>
                        <a:rPr kumimoji="0" lang="en-US" sz="1800" b="0" i="0" u="none" strike="noStrike" kern="1200" cap="none" spc="0" normalizeH="0" baseline="0" noProof="0" dirty="0">
                          <a:ln>
                            <a:noFill/>
                          </a:ln>
                          <a:solidFill>
                            <a:schemeClr val="tx1"/>
                          </a:solidFill>
                          <a:effectLst/>
                          <a:uLnTx/>
                          <a:uFillTx/>
                          <a:latin typeface="+mn-lt"/>
                          <a:ea typeface="+mn-ea"/>
                          <a:cs typeface="DINOT-Light"/>
                        </a:rPr>
                        <a:t>Could we really do that? </a:t>
                      </a:r>
                      <a:br>
                        <a:rPr kumimoji="0" lang="en-US" sz="1800" b="0" i="0" u="none" strike="noStrike" kern="1200" cap="none" spc="0" normalizeH="0" baseline="0" noProof="0" dirty="0">
                          <a:ln>
                            <a:noFill/>
                          </a:ln>
                          <a:solidFill>
                            <a:schemeClr val="tx1"/>
                          </a:solidFill>
                          <a:effectLst/>
                          <a:uLnTx/>
                          <a:uFillTx/>
                          <a:latin typeface="+mn-lt"/>
                          <a:ea typeface="+mn-ea"/>
                          <a:cs typeface="DINOT-Light"/>
                        </a:rPr>
                      </a:br>
                      <a:r>
                        <a:rPr kumimoji="0" lang="en-US" sz="1800" b="0" i="0" u="none" strike="noStrike" kern="1200" cap="none" spc="0" normalizeH="0" baseline="0" noProof="0" dirty="0">
                          <a:ln>
                            <a:noFill/>
                          </a:ln>
                          <a:solidFill>
                            <a:schemeClr val="tx1"/>
                          </a:solidFill>
                          <a:effectLst/>
                          <a:uLnTx/>
                          <a:uFillTx/>
                          <a:latin typeface="+mn-lt"/>
                          <a:ea typeface="+mn-ea"/>
                          <a:cs typeface="DINOT-Light"/>
                        </a:rPr>
                        <a:t>Very interesting…”</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solidFill>
                            <a:schemeClr val="tx1">
                              <a:lumMod val="75000"/>
                              <a:lumOff val="25000"/>
                            </a:schemeClr>
                          </a:solidFill>
                          <a:latin typeface="+mn-lt"/>
                          <a:cs typeface="DINOT-Light"/>
                        </a:rPr>
                        <a:t>Alignment on</a:t>
                      </a:r>
                      <a:r>
                        <a:rPr lang="en-US" sz="1800" b="0" baseline="0" dirty="0">
                          <a:solidFill>
                            <a:schemeClr val="tx1">
                              <a:lumMod val="75000"/>
                              <a:lumOff val="25000"/>
                            </a:schemeClr>
                          </a:solidFill>
                          <a:latin typeface="+mn-lt"/>
                          <a:cs typeface="DINOT-Light"/>
                        </a:rPr>
                        <a:t> concerns</a:t>
                      </a:r>
                      <a:endParaRPr lang="en-US" sz="18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1355">
                <a:tc>
                  <a:txBody>
                    <a:bodyPr/>
                    <a:lstStyle/>
                    <a:p>
                      <a:endParaRPr lang="en-US" sz="12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4473">
                <a:tc>
                  <a:txBody>
                    <a:bodyPr/>
                    <a:lstStyle/>
                    <a:p>
                      <a:endParaRPr lang="en-US" sz="1200" b="0" dirty="0">
                        <a:solidFill>
                          <a:schemeClr val="tx1">
                            <a:lumMod val="75000"/>
                            <a:lumOff val="25000"/>
                          </a:schemeClr>
                        </a:solidFill>
                        <a:latin typeface="DINOT-Ligh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292" name="TextBox 5">
            <a:extLst>
              <a:ext uri="{FF2B5EF4-FFF2-40B4-BE49-F238E27FC236}">
                <a16:creationId xmlns:a16="http://schemas.microsoft.com/office/drawing/2014/main" id="{70EAA47A-2135-4DD1-A9B9-99E574BA7AE4}"/>
              </a:ext>
            </a:extLst>
          </p:cNvPr>
          <p:cNvSpPr txBox="1">
            <a:spLocks noChangeArrowheads="1"/>
          </p:cNvSpPr>
          <p:nvPr/>
        </p:nvSpPr>
        <p:spPr bwMode="auto">
          <a:xfrm>
            <a:off x="7239000" y="6470651"/>
            <a:ext cx="3894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Brandon Grotesque Light"/>
                <a:ea typeface="Brandon Grotesque Light"/>
                <a:cs typeface="Brandon Grotesque Light"/>
              </a:rPr>
              <a:t>Adapted from “The Trusted Advisor” by David Maister</a:t>
            </a:r>
          </a:p>
        </p:txBody>
      </p:sp>
    </p:spTree>
    <p:extLst>
      <p:ext uri="{BB962C8B-B14F-4D97-AF65-F5344CB8AC3E}">
        <p14:creationId xmlns:p14="http://schemas.microsoft.com/office/powerpoint/2010/main" val="201815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729FC-6FCA-47E9-9842-52C5A9D9C297}"/>
              </a:ext>
            </a:extLst>
          </p:cNvPr>
          <p:cNvSpPr>
            <a:spLocks noGrp="1"/>
          </p:cNvSpPr>
          <p:nvPr>
            <p:ph type="title"/>
          </p:nvPr>
        </p:nvSpPr>
        <p:spPr/>
        <p:txBody>
          <a:bodyPr>
            <a:normAutofit fontScale="90000"/>
          </a:bodyPr>
          <a:lstStyle/>
          <a:p>
            <a:pPr>
              <a:defRPr/>
            </a:pPr>
            <a:r>
              <a:rPr lang="en-US" dirty="0"/>
              <a:t>UNDERSTANDING</a:t>
            </a:r>
            <a:r>
              <a:rPr lang="en-US" dirty="0">
                <a:cs typeface="DINOT-Light"/>
              </a:rPr>
              <a:t> THE TRUSTED ADVISOR FRAMEWORK</a:t>
            </a:r>
          </a:p>
        </p:txBody>
      </p:sp>
      <p:sp>
        <p:nvSpPr>
          <p:cNvPr id="3" name="Slide Number Placeholder 2">
            <a:extLst>
              <a:ext uri="{FF2B5EF4-FFF2-40B4-BE49-F238E27FC236}">
                <a16:creationId xmlns:a16="http://schemas.microsoft.com/office/drawing/2014/main" id="{9BF109D0-88E7-43E3-B9D1-3FF7A0C4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32CE1-26EA-4ED1-BDD2-B1E6E672BB20}" type="slidenum">
              <a:rPr kumimoji="0" lang="en-US" sz="1100" b="0" i="0" u="none" strike="noStrike" kern="1200" cap="none" spc="0" normalizeH="0" baseline="0" noProof="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3000"/>
                  </a:srgbClr>
                </a:outerShdw>
              </a:effectLst>
              <a:uLnTx/>
              <a:uFillTx/>
              <a:latin typeface="Goudy Old Style" panose="02040603050505030304"/>
              <a:ea typeface="+mn-ea"/>
              <a:cs typeface="+mn-cs"/>
            </a:endParaRPr>
          </a:p>
        </p:txBody>
      </p:sp>
      <p:graphicFrame>
        <p:nvGraphicFramePr>
          <p:cNvPr id="5" name="Group 249">
            <a:extLst>
              <a:ext uri="{FF2B5EF4-FFF2-40B4-BE49-F238E27FC236}">
                <a16:creationId xmlns:a16="http://schemas.microsoft.com/office/drawing/2014/main" id="{1F723A72-F0D3-4360-AA35-064506B6EAF1}"/>
              </a:ext>
            </a:extLst>
          </p:cNvPr>
          <p:cNvGraphicFramePr>
            <a:graphicFrameLocks noGrp="1"/>
          </p:cNvGraphicFramePr>
          <p:nvPr>
            <p:extLst>
              <p:ext uri="{D42A27DB-BD31-4B8C-83A1-F6EECF244321}">
                <p14:modId xmlns:p14="http://schemas.microsoft.com/office/powerpoint/2010/main" val="1737245800"/>
              </p:ext>
            </p:extLst>
          </p:nvPr>
        </p:nvGraphicFramePr>
        <p:xfrm>
          <a:off x="1600200" y="1897063"/>
          <a:ext cx="8937624" cy="4267738"/>
        </p:xfrm>
        <a:graphic>
          <a:graphicData uri="http://schemas.openxmlformats.org/drawingml/2006/table">
            <a:tbl>
              <a:tblPr/>
              <a:tblGrid>
                <a:gridCol w="1676400">
                  <a:extLst>
                    <a:ext uri="{9D8B030D-6E8A-4147-A177-3AD203B41FA5}">
                      <a16:colId xmlns:a16="http://schemas.microsoft.com/office/drawing/2014/main" val="20000"/>
                    </a:ext>
                  </a:extLst>
                </a:gridCol>
                <a:gridCol w="2173290">
                  <a:extLst>
                    <a:ext uri="{9D8B030D-6E8A-4147-A177-3AD203B41FA5}">
                      <a16:colId xmlns:a16="http://schemas.microsoft.com/office/drawing/2014/main" val="20001"/>
                    </a:ext>
                  </a:extLst>
                </a:gridCol>
                <a:gridCol w="2543967">
                  <a:extLst>
                    <a:ext uri="{9D8B030D-6E8A-4147-A177-3AD203B41FA5}">
                      <a16:colId xmlns:a16="http://schemas.microsoft.com/office/drawing/2014/main" val="20002"/>
                    </a:ext>
                  </a:extLst>
                </a:gridCol>
                <a:gridCol w="2543967">
                  <a:extLst>
                    <a:ext uri="{9D8B030D-6E8A-4147-A177-3AD203B41FA5}">
                      <a16:colId xmlns:a16="http://schemas.microsoft.com/office/drawing/2014/main" val="20003"/>
                    </a:ext>
                  </a:extLst>
                </a:gridCol>
              </a:tblGrid>
              <a:tr h="674473">
                <a:tc>
                  <a:txBody>
                    <a:bodyPr/>
                    <a:lstStyle/>
                    <a:p>
                      <a:r>
                        <a:rPr lang="en-US" sz="2400" b="1" dirty="0">
                          <a:solidFill>
                            <a:schemeClr val="bg1"/>
                          </a:solidFill>
                          <a:latin typeface="DINOT-Medium"/>
                          <a:cs typeface="DINOT-Medium"/>
                        </a:rPr>
                        <a:t>STEP</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KEY ACTION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PERSON FEELS…</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2400" b="1" dirty="0">
                          <a:solidFill>
                            <a:schemeClr val="bg1"/>
                          </a:solidFill>
                          <a:latin typeface="DINOT-Medium"/>
                          <a:cs typeface="DINOT-Medium"/>
                        </a:rPr>
                        <a:t>YOU EARN…</a:t>
                      </a:r>
                    </a:p>
                  </a:txBody>
                  <a:tcPr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800193">
                <a:tc>
                  <a:txBody>
                    <a:bodyPr/>
                    <a:lstStyle/>
                    <a:p>
                      <a:endParaRPr lang="en-US" sz="12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pPr>
                        <a:defRPr/>
                      </a:pPr>
                      <a:endParaRPr lang="en-US" sz="1200" b="0" dirty="0"/>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5999">
                <a:tc>
                  <a:txBody>
                    <a:bodyPr/>
                    <a:lstStyle/>
                    <a:p>
                      <a:r>
                        <a:rPr lang="en-US" sz="1800" b="1" dirty="0">
                          <a:solidFill>
                            <a:schemeClr val="tx1">
                              <a:lumMod val="75000"/>
                              <a:lumOff val="25000"/>
                            </a:schemeClr>
                          </a:solidFill>
                          <a:latin typeface="+mn-lt"/>
                          <a:cs typeface="DINOT-Light"/>
                        </a:rPr>
                        <a:t>Align</a:t>
                      </a:r>
                    </a:p>
                    <a:p>
                      <a:pPr algn="ctr"/>
                      <a:r>
                        <a:rPr lang="en-US" sz="1800" b="1" dirty="0">
                          <a:solidFill>
                            <a:schemeClr val="tx1">
                              <a:lumMod val="75000"/>
                              <a:lumOff val="25000"/>
                            </a:schemeClr>
                          </a:solidFill>
                          <a:latin typeface="+mn-lt"/>
                          <a:cs typeface="DINOT-Light"/>
                        </a:rPr>
                        <a:t>(Commit)</a:t>
                      </a: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dirty="0"/>
                        <a:t>Agreeing on the go-forward, restating the plan, and following up to ensure it’s working</a:t>
                      </a:r>
                      <a:endParaRPr lang="en-US" sz="18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solidFill>
                            <a:schemeClr val="tx1">
                              <a:lumMod val="75000"/>
                              <a:lumOff val="25000"/>
                            </a:schemeClr>
                          </a:solidFill>
                          <a:latin typeface="+mn-lt"/>
                          <a:cs typeface="DINOT-Light"/>
                        </a:rPr>
                        <a:t>“Together, we are working towards a win-win.”</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r>
                        <a:rPr lang="en-US" sz="1800" b="0" dirty="0">
                          <a:solidFill>
                            <a:schemeClr val="tx1">
                              <a:lumMod val="75000"/>
                              <a:lumOff val="25000"/>
                            </a:schemeClr>
                          </a:solidFill>
                          <a:latin typeface="+mn-lt"/>
                          <a:cs typeface="DINOT-Light"/>
                        </a:rPr>
                        <a:t>The role of co-creator of the solution</a:t>
                      </a: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8419">
                <a:tc>
                  <a:txBody>
                    <a:bodyPr/>
                    <a:lstStyle/>
                    <a:p>
                      <a:endParaRPr lang="en-US" sz="1400" b="1" dirty="0">
                        <a:solidFill>
                          <a:schemeClr val="tx1">
                            <a:lumMod val="75000"/>
                            <a:lumOff val="25000"/>
                          </a:schemeClr>
                        </a:solidFill>
                        <a:latin typeface="+mn-l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tc>
                  <a:txBody>
                    <a:bodyPr/>
                    <a:lstStyle/>
                    <a:p>
                      <a:endParaRPr lang="en-US" sz="1200" b="0" dirty="0">
                        <a:solidFill>
                          <a:schemeClr val="tx1">
                            <a:lumMod val="75000"/>
                            <a:lumOff val="25000"/>
                          </a:schemeClr>
                        </a:solidFill>
                        <a:latin typeface="+mn-l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solidFill>
                        <a:prstClr val="black">
                          <a:lumMod val="50000"/>
                          <a:lumOff val="50000"/>
                        </a:prstClr>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4473">
                <a:tc>
                  <a:txBody>
                    <a:bodyPr/>
                    <a:lstStyle/>
                    <a:p>
                      <a:endParaRPr lang="en-US" sz="1200" b="0" dirty="0">
                        <a:solidFill>
                          <a:schemeClr val="tx1">
                            <a:lumMod val="75000"/>
                            <a:lumOff val="25000"/>
                          </a:schemeClr>
                        </a:solidFill>
                        <a:latin typeface="DINOT-Light"/>
                        <a:cs typeface="DINOT-Light"/>
                      </a:endParaRPr>
                    </a:p>
                  </a:txBody>
                  <a:tcPr marT="34290" marB="34290" anchor="ctr">
                    <a:lnL w="6350" cap="flat" cmpd="sng" algn="ctr">
                      <a:no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US" sz="1000" b="0" dirty="0">
                        <a:solidFill>
                          <a:schemeClr val="tx1">
                            <a:lumMod val="75000"/>
                            <a:lumOff val="25000"/>
                          </a:schemeClr>
                        </a:solidFill>
                        <a:latin typeface="DINOT-Light"/>
                        <a:cs typeface="DINOT-Light"/>
                      </a:endParaRPr>
                    </a:p>
                  </a:txBody>
                  <a:tcPr marL="102860" marR="51430" marT="34290" marB="34290" anchor="ctr">
                    <a:lnL w="6350" cap="flat" cmpd="sng" algn="ctr">
                      <a:solidFill>
                        <a:prstClr val="black">
                          <a:lumMod val="50000"/>
                          <a:lumOff val="50000"/>
                        </a:prst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292" name="TextBox 5">
            <a:extLst>
              <a:ext uri="{FF2B5EF4-FFF2-40B4-BE49-F238E27FC236}">
                <a16:creationId xmlns:a16="http://schemas.microsoft.com/office/drawing/2014/main" id="{70EAA47A-2135-4DD1-A9B9-99E574BA7AE4}"/>
              </a:ext>
            </a:extLst>
          </p:cNvPr>
          <p:cNvSpPr txBox="1">
            <a:spLocks noChangeArrowheads="1"/>
          </p:cNvSpPr>
          <p:nvPr/>
        </p:nvSpPr>
        <p:spPr bwMode="auto">
          <a:xfrm>
            <a:off x="7239000" y="6470651"/>
            <a:ext cx="3894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Brandon Grotesque Light"/>
                <a:ea typeface="Brandon Grotesque Light"/>
                <a:cs typeface="Brandon Grotesque Light"/>
              </a:rPr>
              <a:t>Adapted from “The Trusted Advisor” by David </a:t>
            </a:r>
            <a:r>
              <a:rPr kumimoji="0" lang="en-US" altLang="en-US" sz="900" b="0" i="0" u="none" strike="noStrike" kern="1200" cap="none" spc="0" normalizeH="0" baseline="0" noProof="0" dirty="0" err="1">
                <a:ln>
                  <a:noFill/>
                </a:ln>
                <a:solidFill>
                  <a:srgbClr val="000000"/>
                </a:solidFill>
                <a:effectLst/>
                <a:uLnTx/>
                <a:uFillTx/>
                <a:latin typeface="Brandon Grotesque Light"/>
                <a:ea typeface="Brandon Grotesque Light"/>
                <a:cs typeface="Brandon Grotesque Light"/>
              </a:rPr>
              <a:t>Maister</a:t>
            </a:r>
            <a:endParaRPr kumimoji="0" lang="en-US" altLang="en-US" sz="900" b="0" i="0" u="none" strike="noStrike" kern="1200" cap="none" spc="0" normalizeH="0" baseline="0" noProof="0" dirty="0">
              <a:ln>
                <a:noFill/>
              </a:ln>
              <a:solidFill>
                <a:srgbClr val="000000"/>
              </a:solidFill>
              <a:effectLst/>
              <a:uLnTx/>
              <a:uFillTx/>
              <a:latin typeface="Brandon Grotesque Light"/>
              <a:ea typeface="Brandon Grotesque Light"/>
              <a:cs typeface="Brandon Grotesque Light"/>
            </a:endParaRPr>
          </a:p>
        </p:txBody>
      </p:sp>
    </p:spTree>
    <p:extLst>
      <p:ext uri="{BB962C8B-B14F-4D97-AF65-F5344CB8AC3E}">
        <p14:creationId xmlns:p14="http://schemas.microsoft.com/office/powerpoint/2010/main" val="145893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44802F-2E34-4B59-BCC0-715A7CE7E889}"/>
              </a:ext>
            </a:extLst>
          </p:cNvPr>
          <p:cNvSpPr txBox="1"/>
          <p:nvPr/>
        </p:nvSpPr>
        <p:spPr>
          <a:xfrm>
            <a:off x="861791" y="835383"/>
            <a:ext cx="3382832" cy="3499549"/>
          </a:xfrm>
          <a:prstGeom prst="rect">
            <a:avLst/>
          </a:prstGeom>
        </p:spPr>
        <p:txBody>
          <a:bodyPr vert="horz" lIns="91440" tIns="45720" rIns="91440" bIns="45720" rtlCol="0" anchor="b">
            <a:normAutofit/>
          </a:bodyPr>
          <a:lstStyle/>
          <a:p>
            <a:pPr defTabSz="457200">
              <a:spcBef>
                <a:spcPct val="0"/>
              </a:spcBef>
              <a:spcAft>
                <a:spcPts val="600"/>
              </a:spcAft>
            </a:pPr>
            <a:r>
              <a:rPr lang="en-US" sz="4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Activity:</a:t>
            </a:r>
          </a:p>
          <a:p>
            <a:pPr defTabSz="457200">
              <a:spcBef>
                <a:spcPct val="0"/>
              </a:spcBef>
              <a:spcAft>
                <a:spcPts val="600"/>
              </a:spcAft>
            </a:pPr>
            <a:endParaRPr lang="en-US" sz="4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a:p>
            <a:pPr defTabSz="457200">
              <a:spcBef>
                <a:spcPct val="0"/>
              </a:spcBef>
              <a:spcAft>
                <a:spcPts val="600"/>
              </a:spcAft>
            </a:pPr>
            <a:r>
              <a:rPr lang="en-US" sz="4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Listen to the following instructions</a:t>
            </a:r>
          </a:p>
        </p:txBody>
      </p:sp>
      <p:sp>
        <p:nvSpPr>
          <p:cNvPr id="8" name="Rectangle 10">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6D4E06-AF22-4522-BCB0-0A7E343E1EE4}"/>
              </a:ext>
            </a:extLst>
          </p:cNvPr>
          <p:cNvPicPr>
            <a:picLocks noChangeAspect="1"/>
          </p:cNvPicPr>
          <p:nvPr/>
        </p:nvPicPr>
        <p:blipFill>
          <a:blip r:embed="rId3"/>
          <a:stretch>
            <a:fillRect/>
          </a:stretch>
        </p:blipFill>
        <p:spPr>
          <a:xfrm>
            <a:off x="5744718" y="609600"/>
            <a:ext cx="5356861" cy="5638800"/>
          </a:xfrm>
          <a:prstGeom prst="rect">
            <a:avLst/>
          </a:prstGeom>
        </p:spPr>
      </p:pic>
    </p:spTree>
    <p:extLst>
      <p:ext uri="{BB962C8B-B14F-4D97-AF65-F5344CB8AC3E}">
        <p14:creationId xmlns:p14="http://schemas.microsoft.com/office/powerpoint/2010/main" val="263473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C3EB-5855-47B1-AE2C-EA52CEA1A5BC}"/>
              </a:ext>
            </a:extLst>
          </p:cNvPr>
          <p:cNvSpPr>
            <a:spLocks noGrp="1"/>
          </p:cNvSpPr>
          <p:nvPr>
            <p:ph type="title"/>
          </p:nvPr>
        </p:nvSpPr>
        <p:spPr/>
        <p:txBody>
          <a:bodyPr/>
          <a:lstStyle/>
          <a:p>
            <a:r>
              <a:rPr lang="en-US" i="0" dirty="0">
                <a:solidFill>
                  <a:schemeClr val="tx1"/>
                </a:solidFill>
                <a:effectLst/>
                <a:latin typeface="Verdana" panose="020B0604030504040204" pitchFamily="34" charset="0"/>
              </a:rPr>
              <a:t>Sometimes those who challenge you most teach us best. </a:t>
            </a:r>
            <a:endParaRPr lang="en-US" dirty="0">
              <a:solidFill>
                <a:schemeClr val="tx1"/>
              </a:solidFill>
            </a:endParaRPr>
          </a:p>
        </p:txBody>
      </p:sp>
      <p:sp>
        <p:nvSpPr>
          <p:cNvPr id="3" name="Text Placeholder 2">
            <a:extLst>
              <a:ext uri="{FF2B5EF4-FFF2-40B4-BE49-F238E27FC236}">
                <a16:creationId xmlns:a16="http://schemas.microsoft.com/office/drawing/2014/main" id="{CF4D0FD8-EDA9-4945-9C32-4807DAF58F47}"/>
              </a:ext>
            </a:extLst>
          </p:cNvPr>
          <p:cNvSpPr>
            <a:spLocks noGrp="1"/>
          </p:cNvSpPr>
          <p:nvPr>
            <p:ph type="body" sz="half" idx="13"/>
          </p:nvPr>
        </p:nvSpPr>
        <p:spPr/>
        <p:txBody>
          <a:bodyPr>
            <a:normAutofit fontScale="85000" lnSpcReduction="20000"/>
          </a:bodyPr>
          <a:lstStyle/>
          <a:p>
            <a:pPr algn="ctr"/>
            <a:r>
              <a:rPr lang="en-US" sz="3600" dirty="0">
                <a:ln>
                  <a:solidFill>
                    <a:srgbClr val="000000">
                      <a:lumMod val="75000"/>
                      <a:lumOff val="25000"/>
                      <a:alpha val="10000"/>
                    </a:srgbClr>
                  </a:solidFill>
                </a:ln>
                <a:solidFill>
                  <a:srgbClr val="FFFFFF"/>
                </a:solidFill>
                <a:effectLst/>
                <a:latin typeface="Verdana" panose="020B0604030504040204" pitchFamily="34" charset="0"/>
                <a:ea typeface="+mj-ea"/>
              </a:rPr>
              <a:t>Anonymous</a:t>
            </a:r>
            <a:endParaRPr lang="en-US" dirty="0"/>
          </a:p>
        </p:txBody>
      </p:sp>
      <p:sp>
        <p:nvSpPr>
          <p:cNvPr id="4" name="Text Placeholder 3">
            <a:extLst>
              <a:ext uri="{FF2B5EF4-FFF2-40B4-BE49-F238E27FC236}">
                <a16:creationId xmlns:a16="http://schemas.microsoft.com/office/drawing/2014/main" id="{9FD6998A-C5A9-42FB-BB65-46B3F46CA58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41701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80CB6-446B-4674-804B-C48512379186}"/>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Understanding Your Communication Preferences</a:t>
            </a:r>
          </a:p>
        </p:txBody>
      </p:sp>
      <p:sp>
        <p:nvSpPr>
          <p:cNvPr id="11" name="Rectangle 10">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7AB7773-C352-4615-9D9C-E3C36562DE46}"/>
              </a:ext>
            </a:extLst>
          </p:cNvPr>
          <p:cNvPicPr>
            <a:picLocks noGrp="1" noChangeAspect="1"/>
          </p:cNvPicPr>
          <p:nvPr>
            <p:ph idx="1"/>
          </p:nvPr>
        </p:nvPicPr>
        <p:blipFill>
          <a:blip r:embed="rId3"/>
          <a:stretch>
            <a:fillRect/>
          </a:stretch>
        </p:blipFill>
        <p:spPr>
          <a:xfrm>
            <a:off x="7041642" y="68755"/>
            <a:ext cx="3059288" cy="6243443"/>
          </a:xfrm>
          <a:prstGeom prst="rect">
            <a:avLst/>
          </a:prstGeom>
        </p:spPr>
      </p:pic>
    </p:spTree>
    <p:extLst>
      <p:ext uri="{BB962C8B-B14F-4D97-AF65-F5344CB8AC3E}">
        <p14:creationId xmlns:p14="http://schemas.microsoft.com/office/powerpoint/2010/main" val="123814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71B3E41-D04A-48FD-8370-ACB899A8305E}"/>
              </a:ext>
            </a:extLst>
          </p:cNvPr>
          <p:cNvSpPr>
            <a:spLocks noGrp="1" noChangeArrowheads="1"/>
          </p:cNvSpPr>
          <p:nvPr>
            <p:ph type="title"/>
          </p:nvPr>
        </p:nvSpPr>
        <p:spPr>
          <a:xfrm>
            <a:off x="913795" y="609600"/>
            <a:ext cx="10353762" cy="1257300"/>
          </a:xfrm>
        </p:spPr>
        <p:txBody>
          <a:bodyPr>
            <a:normAutofit/>
          </a:bodyPr>
          <a:lstStyle/>
          <a:p>
            <a:r>
              <a:rPr lang="en-US" altLang="en-US">
                <a:latin typeface="Arial" panose="020B0604020202020204" pitchFamily="34" charset="0"/>
                <a:cs typeface="Arial" panose="020B0604020202020204" pitchFamily="34" charset="0"/>
              </a:rPr>
              <a:t>Essence of Communication</a:t>
            </a:r>
          </a:p>
        </p:txBody>
      </p:sp>
      <p:sp>
        <p:nvSpPr>
          <p:cNvPr id="2" name="Footer Placeholder 1">
            <a:extLst>
              <a:ext uri="{FF2B5EF4-FFF2-40B4-BE49-F238E27FC236}">
                <a16:creationId xmlns:a16="http://schemas.microsoft.com/office/drawing/2014/main" id="{596F001F-47BD-48B7-836E-0555C32F923F}"/>
              </a:ext>
            </a:extLst>
          </p:cNvPr>
          <p:cNvSpPr>
            <a:spLocks noGrp="1"/>
          </p:cNvSpPr>
          <p:nvPr>
            <p:ph type="ftr" sz="quarter" idx="11"/>
          </p:nvPr>
        </p:nvSpPr>
        <p:spPr>
          <a:xfrm>
            <a:off x="913795" y="6000749"/>
            <a:ext cx="6672865" cy="365125"/>
          </a:xfrm>
        </p:spPr>
        <p:txBody>
          <a:bodyPr>
            <a:normAutofit/>
          </a:bodyPr>
          <a:lstStyle/>
          <a:p>
            <a:pPr>
              <a:spcAft>
                <a:spcPts val="600"/>
              </a:spcAft>
              <a:defRPr/>
            </a:pPr>
            <a:r>
              <a:rPr lang="en-US" dirty="0"/>
              <a:t>Jamesson Solutions Inc., Communicating Successfully as Leaders</a:t>
            </a:r>
          </a:p>
        </p:txBody>
      </p:sp>
      <p:graphicFrame>
        <p:nvGraphicFramePr>
          <p:cNvPr id="13316" name="Content Placeholder 2">
            <a:extLst>
              <a:ext uri="{FF2B5EF4-FFF2-40B4-BE49-F238E27FC236}">
                <a16:creationId xmlns:a16="http://schemas.microsoft.com/office/drawing/2014/main" id="{0402BD64-205F-48CA-A349-7878E04F5F5D}"/>
              </a:ext>
            </a:extLst>
          </p:cNvPr>
          <p:cNvGraphicFramePr>
            <a:graphicFrameLocks noGrp="1"/>
          </p:cNvGraphicFramePr>
          <p:nvPr>
            <p:ph idx="1"/>
            <p:extLst>
              <p:ext uri="{D42A27DB-BD31-4B8C-83A1-F6EECF244321}">
                <p14:modId xmlns:p14="http://schemas.microsoft.com/office/powerpoint/2010/main" val="71272326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71B3E41-D04A-48FD-8370-ACB899A8305E}"/>
              </a:ext>
            </a:extLst>
          </p:cNvPr>
          <p:cNvSpPr>
            <a:spLocks noGrp="1" noChangeArrowheads="1"/>
          </p:cNvSpPr>
          <p:nvPr>
            <p:ph type="title"/>
          </p:nvPr>
        </p:nvSpPr>
        <p:spPr>
          <a:xfrm>
            <a:off x="913795" y="577703"/>
            <a:ext cx="10353762" cy="1257300"/>
          </a:xfrm>
        </p:spPr>
        <p:txBody>
          <a:bodyPr>
            <a:normAutofit/>
          </a:bodyPr>
          <a:lstStyle/>
          <a:p>
            <a:r>
              <a:rPr lang="en-US" altLang="en-US">
                <a:latin typeface="Arial" panose="020B0604020202020204" pitchFamily="34" charset="0"/>
                <a:cs typeface="Arial" panose="020B0604020202020204" pitchFamily="34" charset="0"/>
              </a:rPr>
              <a:t>Essence of Communication</a:t>
            </a:r>
          </a:p>
        </p:txBody>
      </p:sp>
      <p:graphicFrame>
        <p:nvGraphicFramePr>
          <p:cNvPr id="13316" name="Content Placeholder 2">
            <a:extLst>
              <a:ext uri="{FF2B5EF4-FFF2-40B4-BE49-F238E27FC236}">
                <a16:creationId xmlns:a16="http://schemas.microsoft.com/office/drawing/2014/main" id="{0402BD64-205F-48CA-A349-7878E04F5F5D}"/>
              </a:ext>
            </a:extLst>
          </p:cNvPr>
          <p:cNvGraphicFramePr>
            <a:graphicFrameLocks noGrp="1"/>
          </p:cNvGraphicFramePr>
          <p:nvPr>
            <p:ph idx="1"/>
            <p:extLst>
              <p:ext uri="{D42A27DB-BD31-4B8C-83A1-F6EECF244321}">
                <p14:modId xmlns:p14="http://schemas.microsoft.com/office/powerpoint/2010/main" val="278800702"/>
              </p:ext>
            </p:extLst>
          </p:nvPr>
        </p:nvGraphicFramePr>
        <p:xfrm>
          <a:off x="913795" y="1958679"/>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A3C7DAB-9C5F-42B7-96C3-6167CF90AFAF}"/>
              </a:ext>
            </a:extLst>
          </p:cNvPr>
          <p:cNvSpPr txBox="1"/>
          <p:nvPr/>
        </p:nvSpPr>
        <p:spPr>
          <a:xfrm>
            <a:off x="2902687" y="5831363"/>
            <a:ext cx="6539023" cy="523220"/>
          </a:xfrm>
          <a:prstGeom prst="rect">
            <a:avLst/>
          </a:prstGeom>
          <a:noFill/>
        </p:spPr>
        <p:txBody>
          <a:bodyPr wrap="square" rtlCol="0">
            <a:spAutoFit/>
          </a:bodyPr>
          <a:lstStyle/>
          <a:p>
            <a:r>
              <a:rPr lang="en-US" sz="2800" dirty="0"/>
              <a:t>93% of all communication is non-verbal!</a:t>
            </a:r>
          </a:p>
        </p:txBody>
      </p:sp>
    </p:spTree>
    <p:extLst>
      <p:ext uri="{BB962C8B-B14F-4D97-AF65-F5344CB8AC3E}">
        <p14:creationId xmlns:p14="http://schemas.microsoft.com/office/powerpoint/2010/main" val="96944674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4C85-9298-46CB-A6D0-599700C2A858}"/>
              </a:ext>
            </a:extLst>
          </p:cNvPr>
          <p:cNvSpPr>
            <a:spLocks noGrp="1"/>
          </p:cNvSpPr>
          <p:nvPr>
            <p:ph type="title"/>
          </p:nvPr>
        </p:nvSpPr>
        <p:spPr/>
        <p:txBody>
          <a:bodyPr>
            <a:normAutofit/>
          </a:bodyPr>
          <a:lstStyle/>
          <a:p>
            <a:r>
              <a:rPr lang="en-US" sz="4800" i="0" dirty="0">
                <a:solidFill>
                  <a:schemeClr val="tx1"/>
                </a:solidFill>
                <a:effectLst/>
                <a:latin typeface="Goudy Old Style" panose="02020502050305020303" pitchFamily="18" charset="0"/>
              </a:rPr>
              <a:t>The key to successful leadership today is influence, not authority.</a:t>
            </a:r>
            <a:endParaRPr lang="en-US" sz="4800" dirty="0">
              <a:solidFill>
                <a:schemeClr val="tx1"/>
              </a:solidFill>
              <a:latin typeface="Goudy Old Style" panose="02020502050305020303" pitchFamily="18" charset="0"/>
            </a:endParaRPr>
          </a:p>
        </p:txBody>
      </p:sp>
      <p:sp>
        <p:nvSpPr>
          <p:cNvPr id="4" name="Text Placeholder 3">
            <a:extLst>
              <a:ext uri="{FF2B5EF4-FFF2-40B4-BE49-F238E27FC236}">
                <a16:creationId xmlns:a16="http://schemas.microsoft.com/office/drawing/2014/main" id="{8E025ACD-5196-4EDA-ADF6-A25DAA19069F}"/>
              </a:ext>
            </a:extLst>
          </p:cNvPr>
          <p:cNvSpPr>
            <a:spLocks noGrp="1"/>
          </p:cNvSpPr>
          <p:nvPr>
            <p:ph type="body" sz="half" idx="2"/>
          </p:nvPr>
        </p:nvSpPr>
        <p:spPr>
          <a:xfrm>
            <a:off x="913794" y="3429000"/>
            <a:ext cx="10353763" cy="2364849"/>
          </a:xfrm>
        </p:spPr>
        <p:txBody>
          <a:bodyPr/>
          <a:lstStyle/>
          <a:p>
            <a:endParaRPr lang="en-US" dirty="0"/>
          </a:p>
        </p:txBody>
      </p:sp>
    </p:spTree>
    <p:extLst>
      <p:ext uri="{BB962C8B-B14F-4D97-AF65-F5344CB8AC3E}">
        <p14:creationId xmlns:p14="http://schemas.microsoft.com/office/powerpoint/2010/main" val="283776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useBgFill="1">
        <p:nvSpPr>
          <p:cNvPr id="19" name="Freeform: Shape 18">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2" name="Title 1">
            <a:extLst>
              <a:ext uri="{FF2B5EF4-FFF2-40B4-BE49-F238E27FC236}">
                <a16:creationId xmlns:a16="http://schemas.microsoft.com/office/drawing/2014/main" id="{DB7E35E7-D495-4945-9583-85521DCF6C36}"/>
              </a:ext>
            </a:extLst>
          </p:cNvPr>
          <p:cNvSpPr>
            <a:spLocks noGrp="1"/>
          </p:cNvSpPr>
          <p:nvPr>
            <p:ph type="title"/>
          </p:nvPr>
        </p:nvSpPr>
        <p:spPr>
          <a:xfrm>
            <a:off x="900506" y="1118808"/>
            <a:ext cx="4671467" cy="4747683"/>
          </a:xfrm>
        </p:spPr>
        <p:txBody>
          <a:bodyPr anchor="ctr">
            <a:normAutofit/>
          </a:bodyPr>
          <a:lstStyle/>
          <a:p>
            <a:pPr algn="l"/>
            <a:r>
              <a:rPr lang="en-US" sz="5000"/>
              <a:t>Reflection</a:t>
            </a:r>
          </a:p>
        </p:txBody>
      </p:sp>
      <p:sp>
        <p:nvSpPr>
          <p:cNvPr id="3" name="Content Placeholder 2">
            <a:extLst>
              <a:ext uri="{FF2B5EF4-FFF2-40B4-BE49-F238E27FC236}">
                <a16:creationId xmlns:a16="http://schemas.microsoft.com/office/drawing/2014/main" id="{129E8B12-8D8D-4210-A65E-522CAAC9FAC7}"/>
              </a:ext>
            </a:extLst>
          </p:cNvPr>
          <p:cNvSpPr>
            <a:spLocks noGrp="1"/>
          </p:cNvSpPr>
          <p:nvPr>
            <p:ph idx="1"/>
          </p:nvPr>
        </p:nvSpPr>
        <p:spPr>
          <a:xfrm>
            <a:off x="6498769" y="1118809"/>
            <a:ext cx="5049763" cy="4747681"/>
          </a:xfrm>
          <a:effectLst/>
        </p:spPr>
        <p:txBody>
          <a:bodyPr anchor="ctr">
            <a:normAutofit/>
          </a:bodyPr>
          <a:lstStyle/>
          <a:p>
            <a:pPr marL="571500" lvl="0" indent="0" defTabSz="914400" fontAlgn="base">
              <a:lnSpc>
                <a:spcPct val="90000"/>
              </a:lnSpc>
              <a:spcBef>
                <a:spcPct val="0"/>
              </a:spcBef>
              <a:spcAft>
                <a:spcPct val="0"/>
              </a:spcAft>
              <a:buClrTx/>
              <a:buSzTx/>
              <a:buNone/>
              <a:defRPr/>
            </a:pPr>
            <a:r>
              <a:rPr lang="en-US" b="1" dirty="0">
                <a:ln>
                  <a:noFill/>
                </a:ln>
                <a:solidFill>
                  <a:schemeClr val="tx1"/>
                </a:solidFill>
                <a:effectLst/>
                <a:latin typeface="Tahoma"/>
                <a:cs typeface="Arial" panose="020B0604020202020204" pitchFamily="34" charset="0"/>
              </a:rPr>
              <a:t>Think of a time when someone got you to do something you weren’t sure you wanted to do, yet later were glad that you did.</a:t>
            </a:r>
          </a:p>
          <a:p>
            <a:pPr marL="571500" lvl="0" indent="0" defTabSz="914400" fontAlgn="base">
              <a:lnSpc>
                <a:spcPct val="90000"/>
              </a:lnSpc>
              <a:spcBef>
                <a:spcPct val="0"/>
              </a:spcBef>
              <a:spcAft>
                <a:spcPct val="0"/>
              </a:spcAft>
              <a:buClrTx/>
              <a:buSzTx/>
              <a:buNone/>
              <a:defRPr/>
            </a:pPr>
            <a:br>
              <a:rPr lang="en-US" b="1" dirty="0">
                <a:ln>
                  <a:noFill/>
                </a:ln>
                <a:solidFill>
                  <a:schemeClr val="tx1"/>
                </a:solidFill>
                <a:effectLst/>
                <a:latin typeface="Tahoma"/>
                <a:cs typeface="Arial" panose="020B0604020202020204" pitchFamily="34" charset="0"/>
              </a:rPr>
            </a:br>
            <a:endParaRPr lang="en-US" b="1" dirty="0">
              <a:ln>
                <a:noFill/>
              </a:ln>
              <a:solidFill>
                <a:schemeClr val="tx1"/>
              </a:solidFill>
              <a:effectLst/>
              <a:latin typeface="Tahoma"/>
              <a:cs typeface="Arial" panose="020B0604020202020204" pitchFamily="34" charset="0"/>
            </a:endParaRPr>
          </a:p>
          <a:p>
            <a:pPr marL="1371600" lvl="1" indent="-457200" defTabSz="914400" fontAlgn="base">
              <a:lnSpc>
                <a:spcPct val="90000"/>
              </a:lnSpc>
              <a:spcBef>
                <a:spcPct val="50000"/>
              </a:spcBef>
              <a:spcAft>
                <a:spcPct val="0"/>
              </a:spcAft>
              <a:buClr>
                <a:srgbClr val="EC9939"/>
              </a:buClr>
              <a:buSzPct val="75000"/>
              <a:buFont typeface="Wingdings" panose="05000000000000000000" pitchFamily="2" charset="2"/>
              <a:buChar char="v"/>
              <a:defRPr/>
            </a:pPr>
            <a:r>
              <a:rPr lang="en-US" b="1" dirty="0">
                <a:ln>
                  <a:noFill/>
                </a:ln>
                <a:solidFill>
                  <a:schemeClr val="tx1"/>
                </a:solidFill>
                <a:effectLst/>
                <a:latin typeface="Tahoma"/>
                <a:cs typeface="Arial" panose="020B0604020202020204" pitchFamily="34" charset="0"/>
              </a:rPr>
              <a:t>What did the person do or say</a:t>
            </a:r>
            <a:br>
              <a:rPr lang="en-US" b="1" dirty="0">
                <a:ln>
                  <a:noFill/>
                </a:ln>
                <a:solidFill>
                  <a:schemeClr val="tx1"/>
                </a:solidFill>
                <a:effectLst/>
                <a:latin typeface="Tahoma"/>
                <a:cs typeface="Arial" panose="020B0604020202020204" pitchFamily="34" charset="0"/>
              </a:rPr>
            </a:br>
            <a:r>
              <a:rPr lang="en-US" b="1" dirty="0">
                <a:ln>
                  <a:noFill/>
                </a:ln>
                <a:solidFill>
                  <a:schemeClr val="tx1"/>
                </a:solidFill>
                <a:effectLst/>
                <a:latin typeface="Tahoma"/>
                <a:cs typeface="Arial" panose="020B0604020202020204" pitchFamily="34" charset="0"/>
              </a:rPr>
              <a:t>to convince or influence you?</a:t>
            </a:r>
          </a:p>
          <a:p>
            <a:pPr marL="1371600" lvl="1" indent="-457200" defTabSz="914400" fontAlgn="base">
              <a:lnSpc>
                <a:spcPct val="90000"/>
              </a:lnSpc>
              <a:spcBef>
                <a:spcPct val="35000"/>
              </a:spcBef>
              <a:spcAft>
                <a:spcPct val="0"/>
              </a:spcAft>
              <a:buClr>
                <a:srgbClr val="EC9939"/>
              </a:buClr>
              <a:buSzPct val="75000"/>
              <a:buFont typeface="Wingdings" panose="05000000000000000000" pitchFamily="2" charset="2"/>
              <a:buChar char="v"/>
              <a:defRPr/>
            </a:pPr>
            <a:r>
              <a:rPr lang="en-US" b="1" dirty="0">
                <a:ln>
                  <a:noFill/>
                </a:ln>
                <a:solidFill>
                  <a:schemeClr val="tx1"/>
                </a:solidFill>
                <a:effectLst/>
                <a:latin typeface="Tahoma"/>
                <a:cs typeface="Arial" panose="020B0604020202020204" pitchFamily="34" charset="0"/>
              </a:rPr>
              <a:t>What was the impact on you?</a:t>
            </a:r>
          </a:p>
          <a:p>
            <a:pPr>
              <a:lnSpc>
                <a:spcPct val="90000"/>
              </a:lnSpc>
            </a:pPr>
            <a:endParaRPr lang="en-US" dirty="0">
              <a:solidFill>
                <a:schemeClr val="tx1"/>
              </a:solidFill>
            </a:endParaRPr>
          </a:p>
        </p:txBody>
      </p:sp>
    </p:spTree>
    <p:extLst>
      <p:ext uri="{BB962C8B-B14F-4D97-AF65-F5344CB8AC3E}">
        <p14:creationId xmlns:p14="http://schemas.microsoft.com/office/powerpoint/2010/main" val="174632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1B54-3421-4E7C-938E-0E0BE3F2988A}"/>
              </a:ext>
            </a:extLst>
          </p:cNvPr>
          <p:cNvSpPr>
            <a:spLocks noGrp="1"/>
          </p:cNvSpPr>
          <p:nvPr>
            <p:ph type="title"/>
          </p:nvPr>
        </p:nvSpPr>
        <p:spPr>
          <a:xfrm>
            <a:off x="913795" y="609600"/>
            <a:ext cx="10353762" cy="1257300"/>
          </a:xfrm>
        </p:spPr>
        <p:txBody>
          <a:bodyPr>
            <a:normAutofit/>
          </a:bodyPr>
          <a:lstStyle/>
          <a:p>
            <a:r>
              <a:rPr lang="en-US"/>
              <a:t>Small Group Activity</a:t>
            </a:r>
            <a:endParaRPr lang="en-US" dirty="0"/>
          </a:p>
        </p:txBody>
      </p:sp>
      <p:graphicFrame>
        <p:nvGraphicFramePr>
          <p:cNvPr id="12" name="Content Placeholder 2">
            <a:extLst>
              <a:ext uri="{FF2B5EF4-FFF2-40B4-BE49-F238E27FC236}">
                <a16:creationId xmlns:a16="http://schemas.microsoft.com/office/drawing/2014/main" id="{49C115FB-D8DE-492E-B8AC-8FAB50273EA6}"/>
              </a:ext>
            </a:extLst>
          </p:cNvPr>
          <p:cNvGraphicFramePr>
            <a:graphicFrameLocks noGrp="1"/>
          </p:cNvGraphicFramePr>
          <p:nvPr>
            <p:ph idx="1"/>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92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A4BD9092-5F73-43D9-8DD8-81796E56D345}"/>
              </a:ext>
            </a:extLst>
          </p:cNvPr>
          <p:cNvSpPr>
            <a:spLocks noGrp="1"/>
          </p:cNvSpPr>
          <p:nvPr>
            <p:ph type="title"/>
          </p:nvPr>
        </p:nvSpPr>
        <p:spPr>
          <a:xfrm>
            <a:off x="1765937" y="442523"/>
            <a:ext cx="8342312" cy="993775"/>
          </a:xfrm>
        </p:spPr>
        <p:txBody>
          <a:bodyPr>
            <a:noAutofit/>
          </a:bodyPr>
          <a:lstStyle/>
          <a:p>
            <a:pPr>
              <a:defRPr/>
            </a:pPr>
            <a:r>
              <a:rPr lang="en-US" altLang="en-US" sz="4200" dirty="0">
                <a:solidFill>
                  <a:srgbClr val="EDBA39"/>
                </a:solidFill>
              </a:rPr>
              <a:t>Power:</a:t>
            </a:r>
            <a:r>
              <a:rPr lang="en-US" altLang="en-US" sz="4200" dirty="0">
                <a:solidFill>
                  <a:srgbClr val="545454"/>
                </a:solidFill>
              </a:rPr>
              <a:t> </a:t>
            </a:r>
            <a:r>
              <a:rPr lang="en-US" altLang="en-US" sz="4200" dirty="0">
                <a:solidFill>
                  <a:schemeClr val="tx1"/>
                </a:solidFill>
              </a:rPr>
              <a:t>Effective vs. Ineffective</a:t>
            </a:r>
            <a:br>
              <a:rPr lang="en-US" altLang="en-US" sz="4200" dirty="0">
                <a:solidFill>
                  <a:srgbClr val="545454"/>
                </a:solidFill>
              </a:rPr>
            </a:br>
            <a:endParaRPr lang="en-US" sz="4200" dirty="0"/>
          </a:p>
        </p:txBody>
      </p:sp>
      <p:sp>
        <p:nvSpPr>
          <p:cNvPr id="27651" name="Content Placeholder 2">
            <a:extLst>
              <a:ext uri="{FF2B5EF4-FFF2-40B4-BE49-F238E27FC236}">
                <a16:creationId xmlns:a16="http://schemas.microsoft.com/office/drawing/2014/main" id="{533B4241-C9F4-43C5-8E5D-B66E61F23008}"/>
              </a:ext>
            </a:extLst>
          </p:cNvPr>
          <p:cNvSpPr>
            <a:spLocks noGrp="1" noChangeArrowheads="1"/>
          </p:cNvSpPr>
          <p:nvPr>
            <p:ph idx="1"/>
          </p:nvPr>
        </p:nvSpPr>
        <p:spPr>
          <a:xfrm>
            <a:off x="1919289" y="1268413"/>
            <a:ext cx="3640137" cy="5154612"/>
          </a:xfrm>
        </p:spPr>
        <p:txBody>
          <a:bodyPr/>
          <a:lstStyle/>
          <a:p>
            <a:pPr marL="0" indent="0" algn="ctr">
              <a:spcBef>
                <a:spcPct val="0"/>
              </a:spcBef>
              <a:buNone/>
            </a:pPr>
            <a:endParaRPr lang="en-US" altLang="en-US" sz="2000" b="1" dirty="0"/>
          </a:p>
          <a:p>
            <a:pPr marL="0" indent="0" algn="ctr">
              <a:buNone/>
            </a:pPr>
            <a:endParaRPr lang="en-US" altLang="en-US" sz="2000" dirty="0"/>
          </a:p>
        </p:txBody>
      </p:sp>
      <p:pic>
        <p:nvPicPr>
          <p:cNvPr id="27652" name="Picture 14">
            <a:extLst>
              <a:ext uri="{FF2B5EF4-FFF2-40B4-BE49-F238E27FC236}">
                <a16:creationId xmlns:a16="http://schemas.microsoft.com/office/drawing/2014/main" id="{23421D1A-0EDA-4915-8A8E-B9EE954E6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9" y="1987550"/>
            <a:ext cx="2865437" cy="2882900"/>
          </a:xfrm>
          <a:prstGeom prst="rect">
            <a:avLst/>
          </a:prstGeom>
          <a:noFill/>
          <a:extLst>
            <a:ext uri="{909E8E84-426E-40DD-AFC4-6F175D3DCCD1}">
              <a14:hiddenFill xmlns:a14="http://schemas.microsoft.com/office/drawing/2010/main">
                <a:solidFill>
                  <a:srgbClr val="FFFFFF"/>
                </a:solidFill>
              </a14:hiddenFill>
            </a:ext>
          </a:extLst>
        </p:spPr>
      </p:pic>
      <p:pic>
        <p:nvPicPr>
          <p:cNvPr id="102405" name="Picture 3" descr="C:\Users\cmusselwhite\AppData\Local\Microsoft\Windows\Temporary Internet Files\Content.IE5\CKSAJCBG\MP900446835[1].jpg">
            <a:extLst>
              <a:ext uri="{FF2B5EF4-FFF2-40B4-BE49-F238E27FC236}">
                <a16:creationId xmlns:a16="http://schemas.microsoft.com/office/drawing/2014/main" id="{85600C1E-30D4-4954-A50B-70766E7F7535}"/>
              </a:ext>
            </a:extLst>
          </p:cNvPr>
          <p:cNvPicPr>
            <a:picLocks noChangeAspect="1" noChangeArrowheads="1"/>
          </p:cNvPicPr>
          <p:nvPr/>
        </p:nvPicPr>
        <p:blipFill>
          <a:blip r:embed="rId4"/>
          <a:srcRect/>
          <a:stretch>
            <a:fillRect/>
          </a:stretch>
        </p:blipFill>
        <p:spPr bwMode="auto">
          <a:xfrm>
            <a:off x="6527800" y="1989138"/>
            <a:ext cx="2922588" cy="2735262"/>
          </a:xfrm>
          <a:prstGeom prst="rect">
            <a:avLst/>
          </a:prstGeom>
          <a:noFill/>
          <a:ln w="9525">
            <a:solidFill>
              <a:schemeClr val="bg1">
                <a:lumMod val="65000"/>
              </a:schemeClr>
            </a:solidFill>
            <a:miter lim="800000"/>
            <a:headEnd/>
            <a:tailEnd/>
          </a:ln>
          <a:effectLst>
            <a:outerShdw blurRad="50800" dist="38100" dir="5400000" algn="t" rotWithShape="0">
              <a:prstClr val="black">
                <a:alpha val="40000"/>
              </a:prstClr>
            </a:outerShdw>
          </a:effectLst>
        </p:spPr>
      </p:pic>
      <p:sp>
        <p:nvSpPr>
          <p:cNvPr id="27654" name="Rectangle 9">
            <a:extLst>
              <a:ext uri="{FF2B5EF4-FFF2-40B4-BE49-F238E27FC236}">
                <a16:creationId xmlns:a16="http://schemas.microsoft.com/office/drawing/2014/main" id="{8B0B28BC-3D0F-4501-A0B2-9E17A5422990}"/>
              </a:ext>
            </a:extLst>
          </p:cNvPr>
          <p:cNvSpPr>
            <a:spLocks noChangeArrowheads="1"/>
          </p:cNvSpPr>
          <p:nvPr/>
        </p:nvSpPr>
        <p:spPr bwMode="auto">
          <a:xfrm>
            <a:off x="1520825" y="6611938"/>
            <a:ext cx="3201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eaLnBrk="1" hangingPunct="1">
              <a:spcBef>
                <a:spcPct val="50000"/>
              </a:spcBef>
              <a:buSzTx/>
              <a:buFontTx/>
              <a:buNone/>
            </a:pPr>
            <a:r>
              <a:rPr lang="en-US" altLang="en-US" sz="1000">
                <a:solidFill>
                  <a:srgbClr val="000000"/>
                </a:solidFill>
              </a:rPr>
              <a:t>©2011 Discovery Learning, Inc.  All Rights Reserved.</a:t>
            </a:r>
            <a:endParaRPr lang="en-US" altLang="en-US">
              <a:solidFill>
                <a:srgbClr val="000000"/>
              </a:solidFill>
            </a:endParaRPr>
          </a:p>
        </p:txBody>
      </p:sp>
      <p:sp>
        <p:nvSpPr>
          <p:cNvPr id="8" name="Rectangle 7">
            <a:extLst>
              <a:ext uri="{FF2B5EF4-FFF2-40B4-BE49-F238E27FC236}">
                <a16:creationId xmlns:a16="http://schemas.microsoft.com/office/drawing/2014/main" id="{29126E18-54A3-4187-8B66-3AD1B45EC2F1}"/>
              </a:ext>
            </a:extLst>
          </p:cNvPr>
          <p:cNvSpPr>
            <a:spLocks noChangeArrowheads="1"/>
          </p:cNvSpPr>
          <p:nvPr/>
        </p:nvSpPr>
        <p:spPr bwMode="auto">
          <a:xfrm>
            <a:off x="2083751" y="1273175"/>
            <a:ext cx="3217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SzTx/>
              <a:buFont typeface="Wingdings" panose="05000000000000000000" pitchFamily="2" charset="2"/>
              <a:buNone/>
            </a:pPr>
            <a:r>
              <a:rPr lang="en-US" altLang="en-US" sz="2800" b="1" dirty="0">
                <a:solidFill>
                  <a:srgbClr val="EDBA39"/>
                </a:solidFill>
              </a:rPr>
              <a:t>Positional Power</a:t>
            </a:r>
          </a:p>
        </p:txBody>
      </p:sp>
      <p:sp>
        <p:nvSpPr>
          <p:cNvPr id="27656" name="TextBox 8">
            <a:extLst>
              <a:ext uri="{FF2B5EF4-FFF2-40B4-BE49-F238E27FC236}">
                <a16:creationId xmlns:a16="http://schemas.microsoft.com/office/drawing/2014/main" id="{648CED25-6369-4B32-8132-A5416F46F8AC}"/>
              </a:ext>
            </a:extLst>
          </p:cNvPr>
          <p:cNvSpPr txBox="1">
            <a:spLocks noChangeArrowheads="1"/>
          </p:cNvSpPr>
          <p:nvPr/>
        </p:nvSpPr>
        <p:spPr bwMode="auto">
          <a:xfrm>
            <a:off x="5735639" y="37163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eaLnBrk="1" hangingPunct="1">
              <a:spcBef>
                <a:spcPct val="0"/>
              </a:spcBef>
              <a:buSzTx/>
              <a:buFontTx/>
              <a:buNone/>
            </a:pPr>
            <a:endParaRPr lang="en-US" altLang="en-US">
              <a:solidFill>
                <a:srgbClr val="000000"/>
              </a:solidFill>
            </a:endParaRPr>
          </a:p>
        </p:txBody>
      </p:sp>
      <p:sp>
        <p:nvSpPr>
          <p:cNvPr id="10" name="TextBox 9">
            <a:extLst>
              <a:ext uri="{FF2B5EF4-FFF2-40B4-BE49-F238E27FC236}">
                <a16:creationId xmlns:a16="http://schemas.microsoft.com/office/drawing/2014/main" id="{81A211DF-1F05-4EC3-AE98-198CCE002616}"/>
              </a:ext>
            </a:extLst>
          </p:cNvPr>
          <p:cNvSpPr txBox="1">
            <a:spLocks noChangeArrowheads="1"/>
          </p:cNvSpPr>
          <p:nvPr/>
        </p:nvSpPr>
        <p:spPr bwMode="auto">
          <a:xfrm>
            <a:off x="6444883" y="1268413"/>
            <a:ext cx="2997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a:spcBef>
                <a:spcPts val="2400"/>
              </a:spcBef>
              <a:buSzTx/>
              <a:buNone/>
            </a:pPr>
            <a:r>
              <a:rPr lang="en-US" altLang="en-US" sz="2800" b="1" dirty="0">
                <a:solidFill>
                  <a:srgbClr val="EDBA39"/>
                </a:solidFill>
              </a:rPr>
              <a:t>Personal Power</a:t>
            </a:r>
          </a:p>
        </p:txBody>
      </p:sp>
      <p:sp>
        <p:nvSpPr>
          <p:cNvPr id="12" name="TextBox 11">
            <a:extLst>
              <a:ext uri="{FF2B5EF4-FFF2-40B4-BE49-F238E27FC236}">
                <a16:creationId xmlns:a16="http://schemas.microsoft.com/office/drawing/2014/main" id="{290516FE-30CB-4419-8627-D02D2367B5D7}"/>
              </a:ext>
            </a:extLst>
          </p:cNvPr>
          <p:cNvSpPr txBox="1">
            <a:spLocks noChangeArrowheads="1"/>
          </p:cNvSpPr>
          <p:nvPr/>
        </p:nvSpPr>
        <p:spPr bwMode="auto">
          <a:xfrm>
            <a:off x="2184400" y="4941889"/>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SzTx/>
              <a:buFontTx/>
              <a:buNone/>
            </a:pPr>
            <a:r>
              <a:rPr lang="en-CA" altLang="en-US" b="1" dirty="0"/>
              <a:t>Respect  </a:t>
            </a:r>
          </a:p>
        </p:txBody>
      </p:sp>
      <p:sp>
        <p:nvSpPr>
          <p:cNvPr id="13" name="TextBox 12">
            <a:extLst>
              <a:ext uri="{FF2B5EF4-FFF2-40B4-BE49-F238E27FC236}">
                <a16:creationId xmlns:a16="http://schemas.microsoft.com/office/drawing/2014/main" id="{02E102B9-78DC-44B2-BF67-54E584E650D2}"/>
              </a:ext>
            </a:extLst>
          </p:cNvPr>
          <p:cNvSpPr txBox="1">
            <a:spLocks noChangeArrowheads="1"/>
          </p:cNvSpPr>
          <p:nvPr/>
        </p:nvSpPr>
        <p:spPr bwMode="auto">
          <a:xfrm>
            <a:off x="7202489" y="4959350"/>
            <a:ext cx="2166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SzTx/>
              <a:buFontTx/>
              <a:buNone/>
            </a:pPr>
            <a:r>
              <a:rPr lang="en-CA" altLang="en-US" b="1" dirty="0"/>
              <a:t>Confidence</a:t>
            </a:r>
            <a:r>
              <a:rPr lang="en-CA" altLang="en-US" b="1" dirty="0">
                <a:solidFill>
                  <a:srgbClr val="000000"/>
                </a:solidFill>
              </a:rPr>
              <a:t>/trust</a:t>
            </a:r>
          </a:p>
        </p:txBody>
      </p:sp>
      <p:sp>
        <p:nvSpPr>
          <p:cNvPr id="14" name="TextBox 13">
            <a:extLst>
              <a:ext uri="{FF2B5EF4-FFF2-40B4-BE49-F238E27FC236}">
                <a16:creationId xmlns:a16="http://schemas.microsoft.com/office/drawing/2014/main" id="{13863967-AC56-4154-95F1-A71B3973C4ED}"/>
              </a:ext>
            </a:extLst>
          </p:cNvPr>
          <p:cNvSpPr txBox="1">
            <a:spLocks noChangeArrowheads="1"/>
          </p:cNvSpPr>
          <p:nvPr/>
        </p:nvSpPr>
        <p:spPr bwMode="auto">
          <a:xfrm>
            <a:off x="3457575" y="5373689"/>
            <a:ext cx="69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SzTx/>
              <a:buFontTx/>
              <a:buNone/>
            </a:pPr>
            <a:r>
              <a:rPr lang="en-CA" altLang="en-US" b="1"/>
              <a:t>Fear</a:t>
            </a:r>
          </a:p>
        </p:txBody>
      </p:sp>
      <p:sp>
        <p:nvSpPr>
          <p:cNvPr id="15" name="TextBox 14">
            <a:extLst>
              <a:ext uri="{FF2B5EF4-FFF2-40B4-BE49-F238E27FC236}">
                <a16:creationId xmlns:a16="http://schemas.microsoft.com/office/drawing/2014/main" id="{D64F2F62-8068-4EC0-B52B-BD6E8A1D2B21}"/>
              </a:ext>
            </a:extLst>
          </p:cNvPr>
          <p:cNvSpPr txBox="1">
            <a:spLocks noChangeArrowheads="1"/>
          </p:cNvSpPr>
          <p:nvPr/>
        </p:nvSpPr>
        <p:spPr bwMode="auto">
          <a:xfrm>
            <a:off x="7267575" y="5373689"/>
            <a:ext cx="1671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SzTx/>
              <a:buFontTx/>
              <a:buNone/>
            </a:pPr>
            <a:r>
              <a:rPr lang="en-CA" altLang="en-US" b="1" dirty="0"/>
              <a:t>Competition</a:t>
            </a:r>
            <a:r>
              <a:rPr lang="en-CA" altLang="en-US" b="1" dirty="0">
                <a:solidFill>
                  <a:srgbClr val="000000"/>
                </a:solidFill>
              </a:rPr>
              <a:t> </a:t>
            </a:r>
          </a:p>
        </p:txBody>
      </p:sp>
      <p:sp>
        <p:nvSpPr>
          <p:cNvPr id="17" name="Right Arrow 16">
            <a:extLst>
              <a:ext uri="{FF2B5EF4-FFF2-40B4-BE49-F238E27FC236}">
                <a16:creationId xmlns:a16="http://schemas.microsoft.com/office/drawing/2014/main" id="{0EC3744E-E13B-4DB1-96ED-D7161BD149D6}"/>
              </a:ext>
            </a:extLst>
          </p:cNvPr>
          <p:cNvSpPr/>
          <p:nvPr/>
        </p:nvSpPr>
        <p:spPr>
          <a:xfrm>
            <a:off x="6743700" y="5029200"/>
            <a:ext cx="458788" cy="230188"/>
          </a:xfrm>
          <a:prstGeom prst="rightArrow">
            <a:avLst/>
          </a:prstGeom>
          <a:solidFill>
            <a:srgbClr val="EDBA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a:extLst>
              <a:ext uri="{FF2B5EF4-FFF2-40B4-BE49-F238E27FC236}">
                <a16:creationId xmlns:a16="http://schemas.microsoft.com/office/drawing/2014/main" id="{167BF76A-D5F7-4505-8B6E-3AF57D3B70EC}"/>
              </a:ext>
            </a:extLst>
          </p:cNvPr>
          <p:cNvSpPr txBox="1">
            <a:spLocks noChangeArrowheads="1"/>
          </p:cNvSpPr>
          <p:nvPr/>
        </p:nvSpPr>
        <p:spPr bwMode="auto">
          <a:xfrm>
            <a:off x="4781551" y="4941889"/>
            <a:ext cx="2093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SzTx/>
              <a:buFontTx/>
              <a:buNone/>
            </a:pPr>
            <a:r>
              <a:rPr lang="en-US" altLang="en-US" b="1" dirty="0"/>
              <a:t>Effective</a:t>
            </a:r>
          </a:p>
        </p:txBody>
      </p:sp>
      <p:sp>
        <p:nvSpPr>
          <p:cNvPr id="21" name="Right Arrow 20">
            <a:extLst>
              <a:ext uri="{FF2B5EF4-FFF2-40B4-BE49-F238E27FC236}">
                <a16:creationId xmlns:a16="http://schemas.microsoft.com/office/drawing/2014/main" id="{29AFAB27-7A1F-401E-A998-42AF0B050B8E}"/>
              </a:ext>
            </a:extLst>
          </p:cNvPr>
          <p:cNvSpPr/>
          <p:nvPr/>
        </p:nvSpPr>
        <p:spPr>
          <a:xfrm rot="10800000">
            <a:off x="4467225" y="5011739"/>
            <a:ext cx="457200" cy="230187"/>
          </a:xfrm>
          <a:prstGeom prst="rightArrow">
            <a:avLst/>
          </a:prstGeom>
          <a:solidFill>
            <a:srgbClr val="EDBA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EC9939"/>
              </a:solidFill>
            </a:endParaRPr>
          </a:p>
        </p:txBody>
      </p:sp>
      <p:sp>
        <p:nvSpPr>
          <p:cNvPr id="23" name="Right Arrow 22">
            <a:extLst>
              <a:ext uri="{FF2B5EF4-FFF2-40B4-BE49-F238E27FC236}">
                <a16:creationId xmlns:a16="http://schemas.microsoft.com/office/drawing/2014/main" id="{143291E5-6812-40BF-83FD-C5C3F953C387}"/>
              </a:ext>
            </a:extLst>
          </p:cNvPr>
          <p:cNvSpPr/>
          <p:nvPr/>
        </p:nvSpPr>
        <p:spPr>
          <a:xfrm>
            <a:off x="6743700" y="5476875"/>
            <a:ext cx="458788" cy="230188"/>
          </a:xfrm>
          <a:prstGeom prst="rightArrow">
            <a:avLst/>
          </a:prstGeom>
          <a:solidFill>
            <a:srgbClr val="EDBA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ight Arrow 23">
            <a:extLst>
              <a:ext uri="{FF2B5EF4-FFF2-40B4-BE49-F238E27FC236}">
                <a16:creationId xmlns:a16="http://schemas.microsoft.com/office/drawing/2014/main" id="{3C4374B4-28E1-4EA3-A553-8E1C1446F440}"/>
              </a:ext>
            </a:extLst>
          </p:cNvPr>
          <p:cNvSpPr/>
          <p:nvPr/>
        </p:nvSpPr>
        <p:spPr>
          <a:xfrm rot="10800000">
            <a:off x="4471988" y="5476875"/>
            <a:ext cx="457200" cy="230188"/>
          </a:xfrm>
          <a:prstGeom prst="rightArrow">
            <a:avLst/>
          </a:prstGeom>
          <a:solidFill>
            <a:srgbClr val="EDBA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a:extLst>
              <a:ext uri="{FF2B5EF4-FFF2-40B4-BE49-F238E27FC236}">
                <a16:creationId xmlns:a16="http://schemas.microsoft.com/office/drawing/2014/main" id="{C3B833B0-59F2-4B02-B23A-440A121EFF1D}"/>
              </a:ext>
            </a:extLst>
          </p:cNvPr>
          <p:cNvSpPr txBox="1">
            <a:spLocks noChangeArrowheads="1"/>
          </p:cNvSpPr>
          <p:nvPr/>
        </p:nvSpPr>
        <p:spPr bwMode="auto">
          <a:xfrm>
            <a:off x="4964114" y="5373689"/>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SzPct val="75000"/>
              <a:buFont typeface="Wingdings" panose="05000000000000000000" pitchFamily="2" charset="2"/>
              <a:buChar char="q"/>
              <a:defRPr>
                <a:solidFill>
                  <a:schemeClr val="tx1"/>
                </a:solidFill>
                <a:latin typeface="Tahoma" panose="020B0604030504040204" pitchFamily="34" charset="0"/>
                <a:cs typeface="Arial" panose="020B0604020202020204" pitchFamily="34" charset="0"/>
              </a:defRPr>
            </a:lvl1pPr>
            <a:lvl2pPr marL="742950" indent="-285750">
              <a:spcBef>
                <a:spcPct val="50000"/>
              </a:spcBef>
              <a:buFont typeface="Wingdings" panose="05000000000000000000" pitchFamily="2" charset="2"/>
              <a:buChar char="Ø"/>
              <a:defRPr>
                <a:solidFill>
                  <a:schemeClr val="tx1"/>
                </a:solidFill>
                <a:latin typeface="Tahoma" panose="020B0604030504040204" pitchFamily="34" charset="0"/>
                <a:cs typeface="Arial" panose="020B0604020202020204" pitchFamily="34" charset="0"/>
              </a:defRPr>
            </a:lvl2pPr>
            <a:lvl3pPr marL="1143000" indent="-228600">
              <a:spcBef>
                <a:spcPct val="30000"/>
              </a:spcBef>
              <a:buChar char="•"/>
              <a:defRPr>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Corbel" panose="020B0503020204020204" pitchFamily="34" charset="0"/>
              <a:buChar char="–"/>
              <a:defRPr sz="1600">
                <a:solidFill>
                  <a:schemeClr val="tx1"/>
                </a:solidFill>
                <a:latin typeface="Tahoma" panose="020B0604030504040204" pitchFamily="34" charset="0"/>
                <a:cs typeface="Arial" panose="020B0604020202020204" pitchFamily="34" charset="0"/>
              </a:defRPr>
            </a:lvl4pPr>
            <a:lvl5pPr marL="2057400" indent="-228600">
              <a:spcBef>
                <a:spcPct val="10000"/>
              </a:spcBef>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10000"/>
              </a:spcBef>
              <a:spcAft>
                <a:spcPct val="0"/>
              </a:spcAft>
              <a:buFont typeface="Wingdings" panose="05000000000000000000" pitchFamily="2" charset="2"/>
              <a:buChar char="§"/>
              <a:defRPr sz="16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SzTx/>
              <a:buFontTx/>
              <a:buNone/>
            </a:pPr>
            <a:r>
              <a:rPr lang="en-US" altLang="en-US" b="1"/>
              <a:t>Ineffective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10" grpId="0"/>
      <p:bldP spid="12" grpId="0"/>
      <p:bldP spid="13" grpId="0"/>
      <p:bldP spid="14" grpId="0"/>
      <p:bldP spid="15" grpId="0"/>
      <p:bldP spid="17" grpId="0" animBg="1"/>
      <p:bldP spid="2" grpId="0"/>
      <p:bldP spid="21" grpId="0" animBg="1"/>
      <p:bldP spid="23" grpId="0" animBg="1"/>
      <p:bldP spid="24"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3" name="Title 2">
            <a:extLst>
              <a:ext uri="{FF2B5EF4-FFF2-40B4-BE49-F238E27FC236}">
                <a16:creationId xmlns:a16="http://schemas.microsoft.com/office/drawing/2014/main" id="{33E792D5-1F32-4F86-A2C3-4BB5AF77B21E}"/>
              </a:ext>
            </a:extLst>
          </p:cNvPr>
          <p:cNvSpPr>
            <a:spLocks noGrp="1"/>
          </p:cNvSpPr>
          <p:nvPr>
            <p:ph type="title"/>
          </p:nvPr>
        </p:nvSpPr>
        <p:spPr>
          <a:xfrm>
            <a:off x="913795" y="609600"/>
            <a:ext cx="10353762" cy="1257300"/>
          </a:xfrm>
        </p:spPr>
        <p:txBody>
          <a:bodyPr>
            <a:normAutofit/>
          </a:bodyPr>
          <a:lstStyle/>
          <a:p>
            <a:pPr>
              <a:defRPr/>
            </a:pPr>
            <a:r>
              <a:rPr lang="en-CA"/>
              <a:t>Influencing Defined</a:t>
            </a:r>
          </a:p>
        </p:txBody>
      </p:sp>
      <p:sp>
        <p:nvSpPr>
          <p:cNvPr id="29699" name="Rectangle 3">
            <a:extLst>
              <a:ext uri="{FF2B5EF4-FFF2-40B4-BE49-F238E27FC236}">
                <a16:creationId xmlns:a16="http://schemas.microsoft.com/office/drawing/2014/main" id="{959CBDC3-8398-4CB5-95EE-B2909FD2FCFE}"/>
              </a:ext>
            </a:extLst>
          </p:cNvPr>
          <p:cNvSpPr>
            <a:spLocks noGrp="1" noChangeArrowheads="1"/>
          </p:cNvSpPr>
          <p:nvPr>
            <p:ph idx="1"/>
          </p:nvPr>
        </p:nvSpPr>
        <p:spPr>
          <a:xfrm>
            <a:off x="913795" y="2132822"/>
            <a:ext cx="5546272" cy="3658378"/>
          </a:xfrm>
        </p:spPr>
        <p:txBody>
          <a:bodyPr vert="horz" lIns="92075" tIns="46038" rIns="92075" bIns="46038" rtlCol="0" anchor="ctr">
            <a:normAutofit/>
          </a:bodyPr>
          <a:lstStyle/>
          <a:p>
            <a:pPr>
              <a:buClr>
                <a:srgbClr val="CC3300"/>
              </a:buClr>
              <a:buFont typeface="Webdings" panose="05030102010509060703" pitchFamily="18" charset="2"/>
              <a:buNone/>
            </a:pPr>
            <a:r>
              <a:rPr lang="en-US" altLang="en-US" sz="2800" dirty="0"/>
              <a:t>  “The </a:t>
            </a:r>
            <a:r>
              <a:rPr lang="en-US" altLang="en-US" sz="2800" b="1" dirty="0"/>
              <a:t>interpersonal behaviors </a:t>
            </a:r>
            <a:r>
              <a:rPr lang="en-US" altLang="en-US" sz="2800" dirty="0"/>
              <a:t>that we use, to have a </a:t>
            </a:r>
            <a:r>
              <a:rPr lang="en-US" altLang="en-US" sz="2800" b="1" dirty="0"/>
              <a:t>positive impact </a:t>
            </a:r>
            <a:r>
              <a:rPr lang="en-US" altLang="en-US" sz="2800" dirty="0"/>
              <a:t>on another party’s choices.” </a:t>
            </a:r>
          </a:p>
          <a:p>
            <a:pPr>
              <a:buClr>
                <a:srgbClr val="CC3300"/>
              </a:buClr>
              <a:buFont typeface="Webdings" panose="05030102010509060703" pitchFamily="18" charset="2"/>
              <a:buNone/>
            </a:pPr>
            <a:r>
              <a:rPr lang="en-US" altLang="en-US" dirty="0">
                <a:sym typeface="Wingdings" panose="05000000000000000000" pitchFamily="2" charset="2"/>
              </a:rPr>
              <a:t>					</a:t>
            </a:r>
            <a:endParaRPr lang="en-US" altLang="en-US" dirty="0"/>
          </a:p>
        </p:txBody>
      </p:sp>
      <p:pic>
        <p:nvPicPr>
          <p:cNvPr id="72" name="Graphic 71" descr="Board Room">
            <a:extLst>
              <a:ext uri="{FF2B5EF4-FFF2-40B4-BE49-F238E27FC236}">
                <a16:creationId xmlns:a16="http://schemas.microsoft.com/office/drawing/2014/main" id="{FA873311-FCF8-4CAB-BFED-750FDD5D86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425191031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C2D35-3A8F-4026-BD45-659497CE5728}"/>
              </a:ext>
            </a:extLst>
          </p:cNvPr>
          <p:cNvSpPr>
            <a:spLocks noGrp="1"/>
          </p:cNvSpPr>
          <p:nvPr>
            <p:ph type="title"/>
          </p:nvPr>
        </p:nvSpPr>
        <p:spPr>
          <a:xfrm>
            <a:off x="913795" y="609599"/>
            <a:ext cx="5978072" cy="1481150"/>
          </a:xfrm>
        </p:spPr>
        <p:txBody>
          <a:bodyPr>
            <a:normAutofit/>
          </a:bodyPr>
          <a:lstStyle/>
          <a:p>
            <a:pPr>
              <a:defRPr/>
            </a:pPr>
            <a:r>
              <a:rPr lang="en-CA" dirty="0"/>
              <a:t>Ways To Influence Without Authority</a:t>
            </a:r>
          </a:p>
        </p:txBody>
      </p:sp>
      <p:sp>
        <p:nvSpPr>
          <p:cNvPr id="50179" name="Content Placeholder 2">
            <a:extLst>
              <a:ext uri="{FF2B5EF4-FFF2-40B4-BE49-F238E27FC236}">
                <a16:creationId xmlns:a16="http://schemas.microsoft.com/office/drawing/2014/main" id="{05AADB98-90CE-430F-95BC-61C7B15AB9D5}"/>
              </a:ext>
            </a:extLst>
          </p:cNvPr>
          <p:cNvSpPr>
            <a:spLocks noGrp="1" noChangeArrowheads="1"/>
          </p:cNvSpPr>
          <p:nvPr>
            <p:ph idx="1"/>
          </p:nvPr>
        </p:nvSpPr>
        <p:spPr>
          <a:xfrm>
            <a:off x="913795" y="2279176"/>
            <a:ext cx="5978072" cy="3415672"/>
          </a:xfrm>
        </p:spPr>
        <p:txBody>
          <a:bodyPr anchor="ctr">
            <a:normAutofit fontScale="85000" lnSpcReduction="10000"/>
          </a:bodyPr>
          <a:lstStyle/>
          <a:p>
            <a:pPr>
              <a:lnSpc>
                <a:spcPct val="100000"/>
              </a:lnSpc>
              <a:buClr>
                <a:srgbClr val="FFC000"/>
              </a:buClr>
              <a:buFont typeface="Wingdings" panose="05000000000000000000" pitchFamily="2" charset="2"/>
              <a:buChar char="v"/>
            </a:pPr>
            <a:r>
              <a:rPr lang="en-CA" altLang="en-US" dirty="0"/>
              <a:t>Credibility – Are they aware of your depth of experience?</a:t>
            </a:r>
          </a:p>
          <a:p>
            <a:pPr>
              <a:lnSpc>
                <a:spcPct val="100000"/>
              </a:lnSpc>
              <a:buClr>
                <a:srgbClr val="FFC000"/>
              </a:buClr>
              <a:buFont typeface="Wingdings" panose="05000000000000000000" pitchFamily="2" charset="2"/>
              <a:buChar char="v"/>
            </a:pPr>
            <a:r>
              <a:rPr lang="en-CA" altLang="en-US" dirty="0"/>
              <a:t>Confidence – People want to follow strong leaders.</a:t>
            </a:r>
          </a:p>
          <a:p>
            <a:pPr>
              <a:lnSpc>
                <a:spcPct val="100000"/>
              </a:lnSpc>
              <a:buClr>
                <a:srgbClr val="FFC000"/>
              </a:buClr>
              <a:buFont typeface="Wingdings" panose="05000000000000000000" pitchFamily="2" charset="2"/>
              <a:buChar char="v"/>
            </a:pPr>
            <a:r>
              <a:rPr lang="en-CA" altLang="en-US" dirty="0"/>
              <a:t>Clarity – Make your argument clear and concise. The more confused they are the less likely to follow.</a:t>
            </a:r>
          </a:p>
          <a:p>
            <a:pPr>
              <a:lnSpc>
                <a:spcPct val="100000"/>
              </a:lnSpc>
              <a:buClr>
                <a:srgbClr val="FFC000"/>
              </a:buClr>
              <a:buFont typeface="Wingdings" panose="05000000000000000000" pitchFamily="2" charset="2"/>
              <a:buChar char="v"/>
            </a:pPr>
            <a:r>
              <a:rPr lang="en-CA" altLang="en-US" dirty="0"/>
              <a:t>Decide on emotion; justify by logic – don’t neglect the emotions of others.</a:t>
            </a:r>
          </a:p>
          <a:p>
            <a:pPr>
              <a:lnSpc>
                <a:spcPct val="100000"/>
              </a:lnSpc>
              <a:buClr>
                <a:srgbClr val="FFC000"/>
              </a:buClr>
              <a:buFont typeface="Wingdings" panose="05000000000000000000" pitchFamily="2" charset="2"/>
              <a:buChar char="v"/>
            </a:pPr>
            <a:r>
              <a:rPr lang="en-CA" altLang="en-US" dirty="0"/>
              <a:t>Listen! Demonstrate concern for others as well as self.  </a:t>
            </a:r>
          </a:p>
          <a:p>
            <a:pPr>
              <a:lnSpc>
                <a:spcPct val="100000"/>
              </a:lnSpc>
            </a:pPr>
            <a:endParaRPr lang="en-CA" altLang="en-US" sz="2000" dirty="0"/>
          </a:p>
        </p:txBody>
      </p:sp>
      <p:pic>
        <p:nvPicPr>
          <p:cNvPr id="75" name="Picture 74">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0724" name="Picture 14">
            <a:extLst>
              <a:ext uri="{FF2B5EF4-FFF2-40B4-BE49-F238E27FC236}">
                <a16:creationId xmlns:a16="http://schemas.microsoft.com/office/drawing/2014/main" id="{0D4EB94B-ED8F-4A33-BCC4-E82197CE87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94410" y="643467"/>
            <a:ext cx="2608314" cy="2624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musselwhite\AppData\Local\Microsoft\Windows\Temporary Internet Files\Content.IE5\CKSAJCBG\MP900446835[1].jpg">
            <a:extLst>
              <a:ext uri="{FF2B5EF4-FFF2-40B4-BE49-F238E27FC236}">
                <a16:creationId xmlns:a16="http://schemas.microsoft.com/office/drawing/2014/main" id="{17803FCC-C92F-4431-9D18-16C4FE4D8934}"/>
              </a:ext>
            </a:extLst>
          </p:cNvPr>
          <p:cNvPicPr>
            <a:picLocks noChangeAspect="1" noChangeArrowheads="1"/>
          </p:cNvPicPr>
          <p:nvPr/>
        </p:nvPicPr>
        <p:blipFill>
          <a:blip r:embed="rId6"/>
          <a:stretch>
            <a:fillRect/>
          </a:stretch>
        </p:blipFill>
        <p:spPr bwMode="auto">
          <a:xfrm>
            <a:off x="8389514" y="3589863"/>
            <a:ext cx="2618106" cy="2624668"/>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additive="base">
                                        <p:cTn id="7"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 calcmode="lin" valueType="num">
                                      <p:cBhvr additive="base">
                                        <p:cTn id="11"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 calcmode="lin" valueType="num">
                                      <p:cBhvr additive="base">
                                        <p:cTn id="15"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1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anim calcmode="lin" valueType="num">
                                      <p:cBhvr additive="base">
                                        <p:cTn id="23"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0724"/>
                                        </p:tgtEl>
                                        <p:attrNameLst>
                                          <p:attrName>style.visibility</p:attrName>
                                        </p:attrNameLst>
                                      </p:cBhvr>
                                      <p:to>
                                        <p:strVal val="visible"/>
                                      </p:to>
                                    </p:set>
                                    <p:anim calcmode="lin" valueType="num">
                                      <p:cBhvr additive="base">
                                        <p:cTn id="29" dur="500" fill="hold"/>
                                        <p:tgtEl>
                                          <p:spTgt spid="30724"/>
                                        </p:tgtEl>
                                        <p:attrNameLst>
                                          <p:attrName>ppt_x</p:attrName>
                                        </p:attrNameLst>
                                      </p:cBhvr>
                                      <p:tavLst>
                                        <p:tav tm="0">
                                          <p:val>
                                            <p:strVal val="#ppt_x"/>
                                          </p:val>
                                        </p:tav>
                                        <p:tav tm="100000">
                                          <p:val>
                                            <p:strVal val="#ppt_x"/>
                                          </p:val>
                                        </p:tav>
                                      </p:tavLst>
                                    </p:anim>
                                    <p:anim calcmode="lin" valueType="num">
                                      <p:cBhvr additive="base">
                                        <p:cTn id="30" dur="500" fill="hold"/>
                                        <p:tgtEl>
                                          <p:spTgt spid="3072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3">
            <a:extLst>
              <a:ext uri="{FF2B5EF4-FFF2-40B4-BE49-F238E27FC236}">
                <a16:creationId xmlns:a16="http://schemas.microsoft.com/office/drawing/2014/main" id="{B128C158-C33D-48F3-BB7A-888F7E8E3C1F}"/>
              </a:ext>
            </a:extLst>
          </p:cNvPr>
          <p:cNvSpPr>
            <a:spLocks noGrp="1"/>
          </p:cNvSpPr>
          <p:nvPr>
            <p:ph type="subTitle" idx="1"/>
          </p:nvPr>
        </p:nvSpPr>
        <p:spPr>
          <a:xfrm>
            <a:off x="2085975" y="1295400"/>
            <a:ext cx="8135938" cy="4159250"/>
          </a:xfrm>
        </p:spPr>
        <p:txBody>
          <a:bodyPr/>
          <a:lstStyle/>
          <a:p>
            <a:pPr marL="0" indent="0" algn="ctr" eaLnBrk="1" hangingPunct="1">
              <a:buNone/>
            </a:pPr>
            <a:r>
              <a:rPr lang="en-US" altLang="en-US" sz="3200" dirty="0">
                <a:latin typeface="Arial" panose="020B0604020202020204" pitchFamily="34" charset="0"/>
                <a:cs typeface="Arial" panose="020B0604020202020204" pitchFamily="34" charset="0"/>
              </a:rPr>
              <a:t>Donna Warrick</a:t>
            </a:r>
          </a:p>
          <a:p>
            <a:pPr marL="0" indent="0" algn="ctr" eaLnBrk="1" hangingPunct="1">
              <a:buNone/>
            </a:pPr>
            <a:endParaRPr lang="en-US" altLang="en-US" dirty="0">
              <a:latin typeface="Arial" panose="020B0604020202020204" pitchFamily="34" charset="0"/>
              <a:ea typeface="MS PGothic" panose="020B0600070205080204" pitchFamily="34" charset="-128"/>
              <a:cs typeface="Arial" panose="020B0604020202020204" pitchFamily="34" charset="0"/>
            </a:endParaRPr>
          </a:p>
          <a:p>
            <a:pPr marL="0" indent="0" algn="ctr" eaLnBrk="1" hangingPunct="1">
              <a:buNone/>
            </a:pPr>
            <a:endParaRPr lang="en-US" altLang="en-US" dirty="0">
              <a:latin typeface="Arial" panose="020B0604020202020204" pitchFamily="34" charset="0"/>
              <a:ea typeface="MS PGothic" panose="020B0600070205080204" pitchFamily="34" charset="-128"/>
              <a:cs typeface="Arial" panose="020B0604020202020204" pitchFamily="34" charset="0"/>
            </a:endParaRPr>
          </a:p>
          <a:p>
            <a:pPr marL="0" indent="0" algn="ctr" eaLnBrk="1" hangingPunct="1">
              <a:buNone/>
            </a:pPr>
            <a:endParaRPr lang="en-US" altLang="en-US" dirty="0">
              <a:latin typeface="Arial" panose="020B0604020202020204" pitchFamily="34" charset="0"/>
              <a:ea typeface="MS PGothic" panose="020B0600070205080204" pitchFamily="34" charset="-128"/>
              <a:cs typeface="Arial" panose="020B0604020202020204" pitchFamily="34" charset="0"/>
            </a:endParaRPr>
          </a:p>
          <a:p>
            <a:pPr marL="0" indent="0" algn="ctr" eaLnBrk="1" hangingPunct="1">
              <a:buNone/>
            </a:pPr>
            <a:r>
              <a:rPr lang="en-US" altLang="en-US" dirty="0">
                <a:latin typeface="Arial" panose="020B0604020202020204" pitchFamily="34" charset="0"/>
                <a:ea typeface="MS PGothic" panose="020B0600070205080204" pitchFamily="34" charset="-128"/>
                <a:cs typeface="Arial" panose="020B0604020202020204" pitchFamily="34" charset="0"/>
                <a:hlinkClick r:id="rId3"/>
              </a:rPr>
              <a:t>www.jamessonsolutions.com</a:t>
            </a:r>
            <a:endParaRPr lang="en-US" altLang="en-US" dirty="0">
              <a:latin typeface="Arial" panose="020B0604020202020204" pitchFamily="34" charset="0"/>
              <a:ea typeface="MS PGothic" panose="020B0600070205080204" pitchFamily="34" charset="-128"/>
              <a:cs typeface="Arial" panose="020B0604020202020204" pitchFamily="34" charset="0"/>
            </a:endParaRPr>
          </a:p>
          <a:p>
            <a:pPr marL="0" indent="0" algn="ctr" eaLnBrk="1" hangingPunct="1">
              <a:buNone/>
            </a:pPr>
            <a:r>
              <a:rPr lang="en-US" altLang="en-US" dirty="0">
                <a:latin typeface="Arial" panose="020B0604020202020204" pitchFamily="34" charset="0"/>
                <a:ea typeface="MS PGothic" panose="020B0600070205080204" pitchFamily="34" charset="-128"/>
                <a:cs typeface="Arial" panose="020B0604020202020204" pitchFamily="34" charset="0"/>
              </a:rPr>
              <a:t>336-298-7170</a:t>
            </a:r>
          </a:p>
        </p:txBody>
      </p:sp>
      <p:sp>
        <p:nvSpPr>
          <p:cNvPr id="2" name="Text Placeholder 1">
            <a:extLst>
              <a:ext uri="{FF2B5EF4-FFF2-40B4-BE49-F238E27FC236}">
                <a16:creationId xmlns:a16="http://schemas.microsoft.com/office/drawing/2014/main" id="{EC422BEA-0433-43A9-B308-BBCA4FF6C217}"/>
              </a:ext>
            </a:extLst>
          </p:cNvPr>
          <p:cNvSpPr>
            <a:spLocks noGrp="1"/>
          </p:cNvSpPr>
          <p:nvPr>
            <p:ph type="body" sz="quarter" idx="13"/>
          </p:nvPr>
        </p:nvSpPr>
        <p:spPr>
          <a:xfrm>
            <a:off x="2085975" y="533400"/>
            <a:ext cx="8135938" cy="762000"/>
          </a:xfrm>
        </p:spPr>
        <p:txBody>
          <a:bodyPr/>
          <a:lstStyle/>
          <a:p>
            <a:pPr algn="ctr" eaLnBrk="1" fontAlgn="auto" hangingPunct="1">
              <a:spcAft>
                <a:spcPts val="0"/>
              </a:spcAft>
              <a:defRPr/>
            </a:pPr>
            <a:r>
              <a:rPr lang="en-US" dirty="0">
                <a:solidFill>
                  <a:schemeClr val="tx2">
                    <a:lumMod val="75000"/>
                  </a:schemeClr>
                </a:solidFill>
                <a:latin typeface="Arial"/>
                <a:cs typeface="Arial"/>
              </a:rPr>
              <a:t>Thank You!</a:t>
            </a:r>
          </a:p>
        </p:txBody>
      </p:sp>
      <p:pic>
        <p:nvPicPr>
          <p:cNvPr id="78852" name="Picture 2">
            <a:extLst>
              <a:ext uri="{FF2B5EF4-FFF2-40B4-BE49-F238E27FC236}">
                <a16:creationId xmlns:a16="http://schemas.microsoft.com/office/drawing/2014/main" id="{FAAF7971-02E4-4315-890D-8A7ED15FA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2987676"/>
            <a:ext cx="393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4">
            <a:extLst>
              <a:ext uri="{FF2B5EF4-FFF2-40B4-BE49-F238E27FC236}">
                <a16:creationId xmlns:a16="http://schemas.microsoft.com/office/drawing/2014/main" id="{B11D3AE0-B3F7-4F75-B7C9-47D689889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1" y="5262564"/>
            <a:ext cx="2955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8A81-FB8A-47D5-8A97-EF0C2D5FF8CA}"/>
              </a:ext>
            </a:extLst>
          </p:cNvPr>
          <p:cNvSpPr>
            <a:spLocks noGrp="1"/>
          </p:cNvSpPr>
          <p:nvPr>
            <p:ph type="title"/>
          </p:nvPr>
        </p:nvSpPr>
        <p:spPr/>
        <p:txBody>
          <a:bodyPr/>
          <a:lstStyle/>
          <a:p>
            <a:r>
              <a:rPr lang="en-US" dirty="0"/>
              <a:t>Driving Behavioral Change</a:t>
            </a:r>
          </a:p>
        </p:txBody>
      </p:sp>
      <p:sp>
        <p:nvSpPr>
          <p:cNvPr id="3" name="Content Placeholder 2">
            <a:extLst>
              <a:ext uri="{FF2B5EF4-FFF2-40B4-BE49-F238E27FC236}">
                <a16:creationId xmlns:a16="http://schemas.microsoft.com/office/drawing/2014/main" id="{4C2C8A45-ED8C-4D91-9ABB-1B40263B7765}"/>
              </a:ext>
            </a:extLst>
          </p:cNvPr>
          <p:cNvSpPr>
            <a:spLocks noGrp="1"/>
          </p:cNvSpPr>
          <p:nvPr>
            <p:ph idx="1"/>
          </p:nvPr>
        </p:nvSpPr>
        <p:spPr>
          <a:xfrm>
            <a:off x="913795" y="2076450"/>
            <a:ext cx="10353762" cy="4473206"/>
          </a:xfrm>
        </p:spPr>
        <p:txBody>
          <a:bodyPr>
            <a:normAutofit/>
          </a:bodyPr>
          <a:lstStyle/>
          <a:p>
            <a:r>
              <a:rPr lang="en-US" dirty="0"/>
              <a:t>Technical Skills</a:t>
            </a:r>
          </a:p>
          <a:p>
            <a:r>
              <a:rPr lang="en-US" dirty="0"/>
              <a:t>Experience</a:t>
            </a:r>
          </a:p>
          <a:p>
            <a:pPr lvl="0">
              <a:buClr>
                <a:srgbClr val="E2E6E8"/>
              </a:buClr>
            </a:pPr>
            <a:r>
              <a:rPr lang="en-US" dirty="0">
                <a:ln>
                  <a:solidFill>
                    <a:srgbClr val="000000">
                      <a:lumMod val="75000"/>
                      <a:lumOff val="25000"/>
                      <a:alpha val="10000"/>
                    </a:srgbClr>
                  </a:solidFill>
                </a:ln>
                <a:solidFill>
                  <a:srgbClr val="E2E6E8"/>
                </a:solidFill>
                <a:effectLst>
                  <a:outerShdw blurRad="9525" dist="25400" dir="14640000" algn="tl" rotWithShape="0">
                    <a:srgbClr val="000000">
                      <a:alpha val="30000"/>
                    </a:srgbClr>
                  </a:outerShdw>
                </a:effectLst>
              </a:rPr>
              <a:t>Agility as a Leader</a:t>
            </a:r>
            <a:endParaRPr lang="en-US" dirty="0"/>
          </a:p>
          <a:p>
            <a:r>
              <a:rPr lang="en-US" dirty="0"/>
              <a:t>Soft Skills </a:t>
            </a:r>
          </a:p>
          <a:p>
            <a:pPr lvl="1"/>
            <a:r>
              <a:rPr lang="en-US" dirty="0"/>
              <a:t>Building Relationships</a:t>
            </a:r>
          </a:p>
          <a:p>
            <a:pPr lvl="1"/>
            <a:r>
              <a:rPr lang="en-US" dirty="0"/>
              <a:t>Trust</a:t>
            </a:r>
          </a:p>
          <a:p>
            <a:pPr lvl="1"/>
            <a:r>
              <a:rPr lang="en-US" dirty="0"/>
              <a:t>Effective Communication</a:t>
            </a:r>
          </a:p>
          <a:p>
            <a:pPr lvl="0">
              <a:buClr>
                <a:srgbClr val="E2E6E8"/>
              </a:buClr>
            </a:pPr>
            <a:r>
              <a:rPr lang="en-US" dirty="0">
                <a:ln>
                  <a:solidFill>
                    <a:srgbClr val="000000">
                      <a:lumMod val="75000"/>
                      <a:lumOff val="25000"/>
                      <a:alpha val="10000"/>
                    </a:srgbClr>
                  </a:solidFill>
                </a:ln>
                <a:solidFill>
                  <a:srgbClr val="E2E6E8"/>
                </a:solidFill>
                <a:effectLst>
                  <a:outerShdw blurRad="9525" dist="25400" dir="14640000" algn="tl" rotWithShape="0">
                    <a:srgbClr val="000000">
                      <a:alpha val="30000"/>
                    </a:srgbClr>
                  </a:outerShdw>
                </a:effectLst>
              </a:rPr>
              <a:t>Creating Influence</a:t>
            </a:r>
          </a:p>
          <a:p>
            <a:pPr marL="450000" lvl="1" indent="0">
              <a:buNone/>
            </a:pPr>
            <a:endParaRPr lang="en-US" dirty="0"/>
          </a:p>
        </p:txBody>
      </p:sp>
    </p:spTree>
    <p:extLst>
      <p:ext uri="{BB962C8B-B14F-4D97-AF65-F5344CB8AC3E}">
        <p14:creationId xmlns:p14="http://schemas.microsoft.com/office/powerpoint/2010/main" val="3289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2D9A-C9AC-4780-9F87-853B57A23B17}"/>
              </a:ext>
            </a:extLst>
          </p:cNvPr>
          <p:cNvSpPr>
            <a:spLocks noGrp="1"/>
          </p:cNvSpPr>
          <p:nvPr>
            <p:ph type="title"/>
          </p:nvPr>
        </p:nvSpPr>
        <p:spPr/>
        <p:txBody>
          <a:bodyPr/>
          <a:lstStyle/>
          <a:p>
            <a:r>
              <a:rPr lang="en-US" dirty="0"/>
              <a:t>Know Your Audience!</a:t>
            </a:r>
          </a:p>
        </p:txBody>
      </p:sp>
      <p:sp>
        <p:nvSpPr>
          <p:cNvPr id="3" name="Content Placeholder 2">
            <a:extLst>
              <a:ext uri="{FF2B5EF4-FFF2-40B4-BE49-F238E27FC236}">
                <a16:creationId xmlns:a16="http://schemas.microsoft.com/office/drawing/2014/main" id="{3952533A-6C15-4487-86B0-168B23C580C7}"/>
              </a:ext>
            </a:extLst>
          </p:cNvPr>
          <p:cNvSpPr>
            <a:spLocks noGrp="1"/>
          </p:cNvSpPr>
          <p:nvPr>
            <p:ph idx="1"/>
          </p:nvPr>
        </p:nvSpPr>
        <p:spPr/>
        <p:txBody>
          <a:bodyPr>
            <a:normAutofit/>
          </a:bodyPr>
          <a:lstStyle/>
          <a:p>
            <a:r>
              <a:rPr lang="en-US" sz="2800" dirty="0"/>
              <a:t>What is their level of readiness?</a:t>
            </a:r>
          </a:p>
          <a:p>
            <a:r>
              <a:rPr lang="en-US" sz="2800" dirty="0"/>
              <a:t>How will you adapt?</a:t>
            </a:r>
          </a:p>
          <a:p>
            <a:r>
              <a:rPr lang="en-US" sz="2800" dirty="0"/>
              <a:t>How do you communicate?</a:t>
            </a:r>
          </a:p>
          <a:p>
            <a:r>
              <a:rPr lang="en-US" sz="2800" dirty="0"/>
              <a:t>How will you advance?</a:t>
            </a:r>
          </a:p>
        </p:txBody>
      </p:sp>
    </p:spTree>
    <p:extLst>
      <p:ext uri="{BB962C8B-B14F-4D97-AF65-F5344CB8AC3E}">
        <p14:creationId xmlns:p14="http://schemas.microsoft.com/office/powerpoint/2010/main" val="178550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C5CF-B4F4-462D-997D-4678C5172CC7}"/>
              </a:ext>
            </a:extLst>
          </p:cNvPr>
          <p:cNvSpPr>
            <a:spLocks noGrp="1"/>
          </p:cNvSpPr>
          <p:nvPr>
            <p:ph type="title"/>
          </p:nvPr>
        </p:nvSpPr>
        <p:spPr/>
        <p:txBody>
          <a:bodyPr/>
          <a:lstStyle/>
          <a:p>
            <a:r>
              <a:rPr lang="en-US" dirty="0"/>
              <a:t>READINESS</a:t>
            </a:r>
          </a:p>
        </p:txBody>
      </p:sp>
      <p:sp>
        <p:nvSpPr>
          <p:cNvPr id="3" name="Content Placeholder 2">
            <a:extLst>
              <a:ext uri="{FF2B5EF4-FFF2-40B4-BE49-F238E27FC236}">
                <a16:creationId xmlns:a16="http://schemas.microsoft.com/office/drawing/2014/main" id="{F1B60F3D-8423-4B1F-A397-B83B0B6D702F}"/>
              </a:ext>
            </a:extLst>
          </p:cNvPr>
          <p:cNvSpPr>
            <a:spLocks noGrp="1"/>
          </p:cNvSpPr>
          <p:nvPr>
            <p:ph idx="1"/>
          </p:nvPr>
        </p:nvSpPr>
        <p:spPr>
          <a:xfrm>
            <a:off x="913795" y="2076450"/>
            <a:ext cx="10353762" cy="4644984"/>
          </a:xfrm>
        </p:spPr>
        <p:txBody>
          <a:bodyPr>
            <a:normAutofit/>
          </a:bodyPr>
          <a:lstStyle/>
          <a:p>
            <a:r>
              <a:rPr lang="en-US" sz="2800" dirty="0"/>
              <a:t>The ability and willingness a person has to take responsibility for directing their own behavior</a:t>
            </a:r>
          </a:p>
          <a:p>
            <a:pPr lvl="1">
              <a:lnSpc>
                <a:spcPct val="150000"/>
              </a:lnSpc>
              <a:buFont typeface="Arial" panose="020B0604020202020204" pitchFamily="34" charset="0"/>
              <a:buChar char="•"/>
            </a:pPr>
            <a:r>
              <a:rPr lang="en-US" sz="2400" dirty="0">
                <a:solidFill>
                  <a:schemeClr val="tx1"/>
                </a:solidFill>
                <a:effectLst/>
                <a:latin typeface="-apple-system"/>
              </a:rPr>
              <a:t>Level 1-  unable, unwilling and or insecure. </a:t>
            </a:r>
          </a:p>
          <a:p>
            <a:pPr lvl="1">
              <a:lnSpc>
                <a:spcPct val="150000"/>
              </a:lnSpc>
              <a:buFont typeface="Arial" panose="020B0604020202020204" pitchFamily="34" charset="0"/>
              <a:buChar char="•"/>
            </a:pPr>
            <a:r>
              <a:rPr lang="en-US" sz="2400" dirty="0">
                <a:solidFill>
                  <a:schemeClr val="tx1"/>
                </a:solidFill>
                <a:effectLst/>
                <a:latin typeface="-apple-system"/>
              </a:rPr>
              <a:t>Level 2 - unable but confident or willing. </a:t>
            </a:r>
          </a:p>
          <a:p>
            <a:pPr lvl="1">
              <a:lnSpc>
                <a:spcPct val="150000"/>
              </a:lnSpc>
              <a:buFont typeface="Arial" panose="020B0604020202020204" pitchFamily="34" charset="0"/>
              <a:buChar char="•"/>
            </a:pPr>
            <a:r>
              <a:rPr lang="en-US" sz="2400" dirty="0">
                <a:solidFill>
                  <a:schemeClr val="tx1"/>
                </a:solidFill>
                <a:effectLst/>
                <a:latin typeface="-apple-system"/>
              </a:rPr>
              <a:t>Level 3 - able, but insecure or unwilling. </a:t>
            </a:r>
          </a:p>
          <a:p>
            <a:pPr lvl="1">
              <a:lnSpc>
                <a:spcPct val="150000"/>
              </a:lnSpc>
              <a:buFont typeface="Arial" panose="020B0604020202020204" pitchFamily="34" charset="0"/>
              <a:buChar char="•"/>
            </a:pPr>
            <a:r>
              <a:rPr lang="en-US" sz="2400" dirty="0">
                <a:solidFill>
                  <a:schemeClr val="tx1"/>
                </a:solidFill>
                <a:effectLst/>
                <a:latin typeface="-apple-system"/>
              </a:rPr>
              <a:t>Level 4 – able, willing and confident. </a:t>
            </a:r>
            <a:endParaRPr lang="en-US" sz="2400" dirty="0">
              <a:solidFill>
                <a:schemeClr val="tx1"/>
              </a:solidFill>
            </a:endParaRPr>
          </a:p>
        </p:txBody>
      </p:sp>
    </p:spTree>
    <p:extLst>
      <p:ext uri="{BB962C8B-B14F-4D97-AF65-F5344CB8AC3E}">
        <p14:creationId xmlns:p14="http://schemas.microsoft.com/office/powerpoint/2010/main" val="199606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C5CF-B4F4-462D-997D-4678C5172CC7}"/>
              </a:ext>
            </a:extLst>
          </p:cNvPr>
          <p:cNvSpPr>
            <a:spLocks noGrp="1"/>
          </p:cNvSpPr>
          <p:nvPr>
            <p:ph type="title"/>
          </p:nvPr>
        </p:nvSpPr>
        <p:spPr/>
        <p:txBody>
          <a:bodyPr/>
          <a:lstStyle/>
          <a:p>
            <a:r>
              <a:rPr lang="en-US" dirty="0"/>
              <a:t>BEHAVIORS</a:t>
            </a:r>
          </a:p>
        </p:txBody>
      </p:sp>
      <p:sp>
        <p:nvSpPr>
          <p:cNvPr id="3" name="Content Placeholder 2">
            <a:extLst>
              <a:ext uri="{FF2B5EF4-FFF2-40B4-BE49-F238E27FC236}">
                <a16:creationId xmlns:a16="http://schemas.microsoft.com/office/drawing/2014/main" id="{F1B60F3D-8423-4B1F-A397-B83B0B6D702F}"/>
              </a:ext>
            </a:extLst>
          </p:cNvPr>
          <p:cNvSpPr>
            <a:spLocks noGrp="1"/>
          </p:cNvSpPr>
          <p:nvPr>
            <p:ph idx="1"/>
          </p:nvPr>
        </p:nvSpPr>
        <p:spPr>
          <a:xfrm>
            <a:off x="913795" y="2076450"/>
            <a:ext cx="10353762" cy="4644984"/>
          </a:xfrm>
        </p:spPr>
        <p:txBody>
          <a:bodyPr>
            <a:normAutofit/>
          </a:bodyPr>
          <a:lstStyle/>
          <a:p>
            <a:r>
              <a:rPr lang="en-US" sz="2800" dirty="0">
                <a:solidFill>
                  <a:schemeClr val="tx1"/>
                </a:solidFill>
              </a:rPr>
              <a:t>Task behavior</a:t>
            </a:r>
          </a:p>
          <a:p>
            <a:pPr lvl="1"/>
            <a:r>
              <a:rPr lang="en-US" dirty="0">
                <a:solidFill>
                  <a:schemeClr val="tx1"/>
                </a:solidFill>
              </a:rPr>
              <a:t>1-Way</a:t>
            </a:r>
          </a:p>
          <a:p>
            <a:pPr lvl="1"/>
            <a:r>
              <a:rPr lang="en-US" dirty="0">
                <a:solidFill>
                  <a:schemeClr val="tx1"/>
                </a:solidFill>
              </a:rPr>
              <a:t>What, when and how</a:t>
            </a:r>
          </a:p>
          <a:p>
            <a:r>
              <a:rPr lang="en-US" sz="2800" dirty="0">
                <a:solidFill>
                  <a:schemeClr val="tx1"/>
                </a:solidFill>
              </a:rPr>
              <a:t>Relationship behavior</a:t>
            </a:r>
          </a:p>
          <a:p>
            <a:pPr lvl="1"/>
            <a:r>
              <a:rPr lang="en-US" dirty="0">
                <a:solidFill>
                  <a:schemeClr val="tx1"/>
                </a:solidFill>
              </a:rPr>
              <a:t>2-Way</a:t>
            </a:r>
          </a:p>
          <a:p>
            <a:pPr lvl="1"/>
            <a:r>
              <a:rPr lang="en-US" dirty="0">
                <a:solidFill>
                  <a:schemeClr val="tx1"/>
                </a:solidFill>
              </a:rPr>
              <a:t>Facilitating behaviors</a:t>
            </a:r>
          </a:p>
          <a:p>
            <a:pPr marL="450000" lvl="1" indent="0">
              <a:buNone/>
            </a:pPr>
            <a:endParaRPr lang="en-US" dirty="0">
              <a:solidFill>
                <a:schemeClr val="tx1"/>
              </a:solidFill>
            </a:endParaRPr>
          </a:p>
        </p:txBody>
      </p:sp>
    </p:spTree>
    <p:extLst>
      <p:ext uri="{BB962C8B-B14F-4D97-AF65-F5344CB8AC3E}">
        <p14:creationId xmlns:p14="http://schemas.microsoft.com/office/powerpoint/2010/main" val="215011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0E08-A506-47A4-92A3-A19FF522FE4A}"/>
              </a:ext>
            </a:extLst>
          </p:cNvPr>
          <p:cNvSpPr>
            <a:spLocks noGrp="1"/>
          </p:cNvSpPr>
          <p:nvPr>
            <p:ph type="title"/>
          </p:nvPr>
        </p:nvSpPr>
        <p:spPr>
          <a:xfrm>
            <a:off x="914359" y="4719586"/>
            <a:ext cx="10355326" cy="543472"/>
          </a:xfrm>
        </p:spPr>
        <p:txBody>
          <a:bodyPr>
            <a:normAutofit fontScale="90000"/>
          </a:bodyPr>
          <a:lstStyle/>
          <a:p>
            <a:r>
              <a:rPr lang="en-US" dirty="0"/>
              <a:t>As the level of readiness increases for a task, the leader should </a:t>
            </a:r>
            <a:r>
              <a:rPr lang="en-US" b="1" u="sng" dirty="0"/>
              <a:t>reduce</a:t>
            </a:r>
            <a:r>
              <a:rPr lang="en-US" dirty="0"/>
              <a:t> task behaviors and </a:t>
            </a:r>
            <a:r>
              <a:rPr lang="en-US" b="1" u="sng" dirty="0"/>
              <a:t>increase</a:t>
            </a:r>
            <a:r>
              <a:rPr lang="en-US" dirty="0"/>
              <a:t> relationship behaviors</a:t>
            </a:r>
          </a:p>
        </p:txBody>
      </p:sp>
      <p:sp>
        <p:nvSpPr>
          <p:cNvPr id="5" name="Arrow: Up 4">
            <a:extLst>
              <a:ext uri="{FF2B5EF4-FFF2-40B4-BE49-F238E27FC236}">
                <a16:creationId xmlns:a16="http://schemas.microsoft.com/office/drawing/2014/main" id="{C5BA74F3-1479-4C3F-B8E4-91B07ECBCB8E}"/>
              </a:ext>
            </a:extLst>
          </p:cNvPr>
          <p:cNvSpPr/>
          <p:nvPr/>
        </p:nvSpPr>
        <p:spPr>
          <a:xfrm>
            <a:off x="3164311" y="1925053"/>
            <a:ext cx="757990" cy="196114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8C2CA37F-EDDA-4B7C-A3E2-64ABA1C2C4F6}"/>
              </a:ext>
            </a:extLst>
          </p:cNvPr>
          <p:cNvSpPr txBox="1"/>
          <p:nvPr/>
        </p:nvSpPr>
        <p:spPr>
          <a:xfrm>
            <a:off x="1336513" y="3406853"/>
            <a:ext cx="1785938" cy="369332"/>
          </a:xfrm>
          <a:prstGeom prst="rect">
            <a:avLst/>
          </a:prstGeom>
          <a:noFill/>
        </p:spPr>
        <p:txBody>
          <a:bodyPr wrap="none" rtlCol="0">
            <a:spAutoFit/>
          </a:bodyPr>
          <a:lstStyle/>
          <a:p>
            <a:r>
              <a:rPr lang="en-US" dirty="0"/>
              <a:t>Level of readiness</a:t>
            </a:r>
          </a:p>
        </p:txBody>
      </p:sp>
      <p:sp>
        <p:nvSpPr>
          <p:cNvPr id="7" name="TextBox 6">
            <a:extLst>
              <a:ext uri="{FF2B5EF4-FFF2-40B4-BE49-F238E27FC236}">
                <a16:creationId xmlns:a16="http://schemas.microsoft.com/office/drawing/2014/main" id="{57EB3A56-1987-4544-8D0C-11F210000362}"/>
              </a:ext>
            </a:extLst>
          </p:cNvPr>
          <p:cNvSpPr txBox="1"/>
          <p:nvPr/>
        </p:nvSpPr>
        <p:spPr>
          <a:xfrm>
            <a:off x="4731922" y="2255613"/>
            <a:ext cx="1438022" cy="369332"/>
          </a:xfrm>
          <a:prstGeom prst="rect">
            <a:avLst/>
          </a:prstGeom>
          <a:noFill/>
        </p:spPr>
        <p:txBody>
          <a:bodyPr wrap="square" rtlCol="0">
            <a:spAutoFit/>
          </a:bodyPr>
          <a:lstStyle/>
          <a:p>
            <a:r>
              <a:rPr lang="en-US" dirty="0"/>
              <a:t>Task behavior</a:t>
            </a:r>
          </a:p>
        </p:txBody>
      </p:sp>
      <p:sp>
        <p:nvSpPr>
          <p:cNvPr id="8" name="Arrow: Down 7">
            <a:extLst>
              <a:ext uri="{FF2B5EF4-FFF2-40B4-BE49-F238E27FC236}">
                <a16:creationId xmlns:a16="http://schemas.microsoft.com/office/drawing/2014/main" id="{71FA8B71-241B-46DC-BA51-BFB945D618FA}"/>
              </a:ext>
            </a:extLst>
          </p:cNvPr>
          <p:cNvSpPr/>
          <p:nvPr/>
        </p:nvSpPr>
        <p:spPr>
          <a:xfrm>
            <a:off x="6268452" y="1925052"/>
            <a:ext cx="757990" cy="19731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2960AA-4047-483A-A4BE-3621EDD45FA7}"/>
              </a:ext>
            </a:extLst>
          </p:cNvPr>
          <p:cNvSpPr txBox="1"/>
          <p:nvPr/>
        </p:nvSpPr>
        <p:spPr>
          <a:xfrm>
            <a:off x="8776786" y="3394821"/>
            <a:ext cx="2186240" cy="369332"/>
          </a:xfrm>
          <a:prstGeom prst="rect">
            <a:avLst/>
          </a:prstGeom>
          <a:noFill/>
        </p:spPr>
        <p:txBody>
          <a:bodyPr wrap="none" rtlCol="0">
            <a:spAutoFit/>
          </a:bodyPr>
          <a:lstStyle/>
          <a:p>
            <a:r>
              <a:rPr lang="en-US" dirty="0"/>
              <a:t>Relationship behavior</a:t>
            </a:r>
          </a:p>
        </p:txBody>
      </p:sp>
      <p:sp>
        <p:nvSpPr>
          <p:cNvPr id="10" name="Arrow: Up 9">
            <a:extLst>
              <a:ext uri="{FF2B5EF4-FFF2-40B4-BE49-F238E27FC236}">
                <a16:creationId xmlns:a16="http://schemas.microsoft.com/office/drawing/2014/main" id="{9B155D42-1F8C-42B9-A15E-2AFED0C614F0}"/>
              </a:ext>
            </a:extLst>
          </p:cNvPr>
          <p:cNvSpPr/>
          <p:nvPr/>
        </p:nvSpPr>
        <p:spPr>
          <a:xfrm>
            <a:off x="7832558" y="1925052"/>
            <a:ext cx="757990" cy="19731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4A5EF31-C21C-46F4-B1E2-90437A8DA198}"/>
              </a:ext>
            </a:extLst>
          </p:cNvPr>
          <p:cNvSpPr txBox="1"/>
          <p:nvPr/>
        </p:nvSpPr>
        <p:spPr>
          <a:xfrm>
            <a:off x="2213811" y="579923"/>
            <a:ext cx="7519736" cy="830997"/>
          </a:xfrm>
          <a:prstGeom prst="rect">
            <a:avLst/>
          </a:prstGeom>
          <a:noFill/>
        </p:spPr>
        <p:txBody>
          <a:bodyPr wrap="square" rtlCol="0">
            <a:spAutoFit/>
          </a:bodyPr>
          <a:lstStyle/>
          <a:p>
            <a:pPr algn="ctr"/>
            <a:r>
              <a:rPr lang="en-US" sz="4800" dirty="0"/>
              <a:t>Basic Concept:</a:t>
            </a:r>
          </a:p>
        </p:txBody>
      </p:sp>
    </p:spTree>
    <p:extLst>
      <p:ext uri="{BB962C8B-B14F-4D97-AF65-F5344CB8AC3E}">
        <p14:creationId xmlns:p14="http://schemas.microsoft.com/office/powerpoint/2010/main" val="200309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2A9-ABF7-4B10-A6E4-F7353CA2E9F9}"/>
              </a:ext>
            </a:extLst>
          </p:cNvPr>
          <p:cNvSpPr>
            <a:spLocks noGrp="1"/>
          </p:cNvSpPr>
          <p:nvPr>
            <p:ph type="title"/>
          </p:nvPr>
        </p:nvSpPr>
        <p:spPr/>
        <p:txBody>
          <a:bodyPr/>
          <a:lstStyle/>
          <a:p>
            <a:r>
              <a:rPr lang="en-US" dirty="0"/>
              <a:t>4 Leadership Styles</a:t>
            </a:r>
          </a:p>
        </p:txBody>
      </p:sp>
      <p:sp>
        <p:nvSpPr>
          <p:cNvPr id="3" name="Content Placeholder 2">
            <a:extLst>
              <a:ext uri="{FF2B5EF4-FFF2-40B4-BE49-F238E27FC236}">
                <a16:creationId xmlns:a16="http://schemas.microsoft.com/office/drawing/2014/main" id="{298D1EBC-AE47-4775-9210-FA8BAEA335DF}"/>
              </a:ext>
            </a:extLst>
          </p:cNvPr>
          <p:cNvSpPr>
            <a:spLocks noGrp="1"/>
          </p:cNvSpPr>
          <p:nvPr>
            <p:ph idx="1"/>
          </p:nvPr>
        </p:nvSpPr>
        <p:spPr/>
        <p:txBody>
          <a:bodyPr/>
          <a:lstStyle/>
          <a:p>
            <a:r>
              <a:rPr lang="en-US" sz="2800" dirty="0">
                <a:effectLst/>
              </a:rPr>
              <a:t>Telling</a:t>
            </a:r>
            <a:r>
              <a:rPr lang="en-US" dirty="0">
                <a:effectLst/>
              </a:rPr>
              <a:t> </a:t>
            </a:r>
          </a:p>
          <a:p>
            <a:pPr lvl="1"/>
            <a:r>
              <a:rPr lang="en-US" sz="2400" dirty="0">
                <a:effectLst/>
              </a:rPr>
              <a:t>Level 1 Readiness (Unable and unwilling to perform task)</a:t>
            </a:r>
          </a:p>
          <a:p>
            <a:pPr lvl="1"/>
            <a:r>
              <a:rPr lang="en-US" sz="2400" dirty="0">
                <a:effectLst/>
              </a:rPr>
              <a:t>Leader behavior: High task/low relationship</a:t>
            </a:r>
          </a:p>
          <a:p>
            <a:pPr lvl="1"/>
            <a:r>
              <a:rPr lang="en-US" sz="2400" dirty="0">
                <a:effectLst/>
              </a:rPr>
              <a:t>Provide clear direction and supervision. Clearly define roles and responsibilities. Supportive behavior should be low </a:t>
            </a:r>
            <a:r>
              <a:rPr lang="en-US" sz="2400" dirty="0">
                <a:solidFill>
                  <a:schemeClr val="tx1"/>
                </a:solidFill>
                <a:effectLst/>
                <a:latin typeface="+mj-lt"/>
              </a:rPr>
              <a:t>as it can make you seem too easy and rewarding of poor performance.</a:t>
            </a:r>
          </a:p>
        </p:txBody>
      </p:sp>
    </p:spTree>
    <p:extLst>
      <p:ext uri="{BB962C8B-B14F-4D97-AF65-F5344CB8AC3E}">
        <p14:creationId xmlns:p14="http://schemas.microsoft.com/office/powerpoint/2010/main" val="389505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2A9-ABF7-4B10-A6E4-F7353CA2E9F9}"/>
              </a:ext>
            </a:extLst>
          </p:cNvPr>
          <p:cNvSpPr>
            <a:spLocks noGrp="1"/>
          </p:cNvSpPr>
          <p:nvPr>
            <p:ph type="title"/>
          </p:nvPr>
        </p:nvSpPr>
        <p:spPr/>
        <p:txBody>
          <a:bodyPr/>
          <a:lstStyle/>
          <a:p>
            <a:r>
              <a:rPr lang="en-US" dirty="0"/>
              <a:t>4 Leadership Styles</a:t>
            </a:r>
          </a:p>
        </p:txBody>
      </p:sp>
      <p:sp>
        <p:nvSpPr>
          <p:cNvPr id="3" name="Content Placeholder 2">
            <a:extLst>
              <a:ext uri="{FF2B5EF4-FFF2-40B4-BE49-F238E27FC236}">
                <a16:creationId xmlns:a16="http://schemas.microsoft.com/office/drawing/2014/main" id="{298D1EBC-AE47-4775-9210-FA8BAEA335DF}"/>
              </a:ext>
            </a:extLst>
          </p:cNvPr>
          <p:cNvSpPr>
            <a:spLocks noGrp="1"/>
          </p:cNvSpPr>
          <p:nvPr>
            <p:ph idx="1"/>
          </p:nvPr>
        </p:nvSpPr>
        <p:spPr/>
        <p:txBody>
          <a:bodyPr/>
          <a:lstStyle/>
          <a:p>
            <a:r>
              <a:rPr lang="en-US" sz="2800" dirty="0"/>
              <a:t>Selling</a:t>
            </a:r>
            <a:r>
              <a:rPr lang="en-US" dirty="0"/>
              <a:t> </a:t>
            </a:r>
          </a:p>
          <a:p>
            <a:pPr lvl="1"/>
            <a:r>
              <a:rPr lang="en-US" sz="2400" dirty="0"/>
              <a:t>Level 2 Readiness (Unable but willing to perform task)</a:t>
            </a:r>
          </a:p>
          <a:p>
            <a:pPr lvl="1"/>
            <a:r>
              <a:rPr lang="en-US" sz="2400" dirty="0"/>
              <a:t>Leader behavior: High task/high relationship</a:t>
            </a:r>
          </a:p>
          <a:p>
            <a:pPr lvl="1"/>
            <a:r>
              <a:rPr lang="en-US" sz="2400" dirty="0"/>
              <a:t>Provide direction since their ability is low. </a:t>
            </a:r>
            <a:r>
              <a:rPr lang="en-US" sz="2400" dirty="0">
                <a:latin typeface="+mj-lt"/>
              </a:rPr>
              <a:t>R</a:t>
            </a:r>
            <a:r>
              <a:rPr lang="en-US" sz="2400" dirty="0">
                <a:solidFill>
                  <a:schemeClr val="tx1"/>
                </a:solidFill>
                <a:effectLst/>
                <a:latin typeface="+mj-lt"/>
              </a:rPr>
              <a:t>einforce their willingness and enthusiasm by providing supportive behavior. </a:t>
            </a:r>
            <a:r>
              <a:rPr lang="en-US" sz="2400" dirty="0">
                <a:effectLst/>
              </a:rPr>
              <a:t>For example, explaining why the task is important and needs to be done.</a:t>
            </a:r>
            <a:endParaRPr lang="en-US" sz="2400" dirty="0">
              <a:solidFill>
                <a:schemeClr val="tx1"/>
              </a:solidFill>
              <a:latin typeface="+mj-lt"/>
            </a:endParaRPr>
          </a:p>
        </p:txBody>
      </p:sp>
    </p:spTree>
    <p:extLst>
      <p:ext uri="{BB962C8B-B14F-4D97-AF65-F5344CB8AC3E}">
        <p14:creationId xmlns:p14="http://schemas.microsoft.com/office/powerpoint/2010/main" val="3930538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lateVTI">
  <a:themeElements>
    <a:clrScheme name="">
      <a:dk1>
        <a:srgbClr val="000000"/>
      </a:dk1>
      <a:lt1>
        <a:srgbClr val="FFFFFF"/>
      </a:lt1>
      <a:dk2>
        <a:srgbClr val="373A21"/>
      </a:dk2>
      <a:lt2>
        <a:srgbClr val="E2E6E8"/>
      </a:lt2>
      <a:accent1>
        <a:srgbClr val="BF9989"/>
      </a:accent1>
      <a:accent2>
        <a:srgbClr val="AFA078"/>
      </a:accent2>
      <a:accent3>
        <a:srgbClr val="A1A77E"/>
      </a:accent3>
      <a:accent4>
        <a:srgbClr val="8CAA74"/>
      </a:accent4>
      <a:accent5>
        <a:srgbClr val="82AC81"/>
      </a:accent5>
      <a:accent6>
        <a:srgbClr val="77AE8D"/>
      </a:accent6>
      <a:hlink>
        <a:srgbClr val="5E899C"/>
      </a:hlink>
      <a:folHlink>
        <a:srgbClr val="828282"/>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1_SlateVTI">
  <a:themeElements>
    <a:clrScheme name="">
      <a:dk1>
        <a:srgbClr val="000000"/>
      </a:dk1>
      <a:lt1>
        <a:srgbClr val="FFFFFF"/>
      </a:lt1>
      <a:dk2>
        <a:srgbClr val="373A21"/>
      </a:dk2>
      <a:lt2>
        <a:srgbClr val="E2E6E8"/>
      </a:lt2>
      <a:accent1>
        <a:srgbClr val="BF9989"/>
      </a:accent1>
      <a:accent2>
        <a:srgbClr val="AFA078"/>
      </a:accent2>
      <a:accent3>
        <a:srgbClr val="A1A77E"/>
      </a:accent3>
      <a:accent4>
        <a:srgbClr val="8CAA74"/>
      </a:accent4>
      <a:accent5>
        <a:srgbClr val="82AC81"/>
      </a:accent5>
      <a:accent6>
        <a:srgbClr val="77AE8D"/>
      </a:accent6>
      <a:hlink>
        <a:srgbClr val="5E899C"/>
      </a:hlink>
      <a:folHlink>
        <a:srgbClr val="828282"/>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6792</TotalTime>
  <Words>2079</Words>
  <Application>Microsoft Office PowerPoint</Application>
  <PresentationFormat>Widescreen</PresentationFormat>
  <Paragraphs>228</Paragraphs>
  <Slides>29</Slides>
  <Notes>14</Notes>
  <HiddenSlides>4</HiddenSlides>
  <MMClips>0</MMClips>
  <ScaleCrop>false</ScaleCrop>
  <HeadingPairs>
    <vt:vector size="6" baseType="variant">
      <vt:variant>
        <vt:lpstr>Fonts Used</vt:lpstr>
      </vt:variant>
      <vt:variant>
        <vt:i4>25</vt:i4>
      </vt:variant>
      <vt:variant>
        <vt:lpstr>Theme</vt:lpstr>
      </vt:variant>
      <vt:variant>
        <vt:i4>3</vt:i4>
      </vt:variant>
      <vt:variant>
        <vt:lpstr>Slide Titles</vt:lpstr>
      </vt:variant>
      <vt:variant>
        <vt:i4>29</vt:i4>
      </vt:variant>
    </vt:vector>
  </HeadingPairs>
  <TitlesOfParts>
    <vt:vector size="57" baseType="lpstr">
      <vt:lpstr>-apple-system</vt:lpstr>
      <vt:lpstr>Arial</vt:lpstr>
      <vt:lpstr>Brandon Grotesque Light</vt:lpstr>
      <vt:lpstr>Calibri</vt:lpstr>
      <vt:lpstr>Courier New</vt:lpstr>
      <vt:lpstr>DINOT-Light</vt:lpstr>
      <vt:lpstr>DINOT-Medium</vt:lpstr>
      <vt:lpstr>franklin-gothic-urw</vt:lpstr>
      <vt:lpstr>Goudy Old Style</vt:lpstr>
      <vt:lpstr>Helvetica</vt:lpstr>
      <vt:lpstr>Helvetica LT Std Light</vt:lpstr>
      <vt:lpstr>Helvetica Neue</vt:lpstr>
      <vt:lpstr>Lato</vt:lpstr>
      <vt:lpstr>Lucida Sans Unicode</vt:lpstr>
      <vt:lpstr>Neutraface Text Demi</vt:lpstr>
      <vt:lpstr>OpenSans</vt:lpstr>
      <vt:lpstr>Proxima Nova</vt:lpstr>
      <vt:lpstr>Proxima Nova-bold</vt:lpstr>
      <vt:lpstr>Tahoma</vt:lpstr>
      <vt:lpstr>Times New Roman</vt:lpstr>
      <vt:lpstr>Verdana</vt:lpstr>
      <vt:lpstr>Webdings</vt:lpstr>
      <vt:lpstr>Wingdings</vt:lpstr>
      <vt:lpstr>Wingdings 2</vt:lpstr>
      <vt:lpstr>Wingdings 3</vt:lpstr>
      <vt:lpstr>SlateVTI</vt:lpstr>
      <vt:lpstr>1_SlateVTI</vt:lpstr>
      <vt:lpstr>3_Concourse</vt:lpstr>
      <vt:lpstr>LEADING FOR RESULTS</vt:lpstr>
      <vt:lpstr>Sometimes those who challenge you most teach us best. </vt:lpstr>
      <vt:lpstr>Driving Behavioral Change</vt:lpstr>
      <vt:lpstr>Know Your Audience!</vt:lpstr>
      <vt:lpstr>READINESS</vt:lpstr>
      <vt:lpstr>BEHAVIORS</vt:lpstr>
      <vt:lpstr>As the level of readiness increases for a task, the leader should reduce task behaviors and increase relationship behaviors</vt:lpstr>
      <vt:lpstr>4 Leadership Styles</vt:lpstr>
      <vt:lpstr>4 Leadership Styles</vt:lpstr>
      <vt:lpstr>4 Leadership Styles</vt:lpstr>
      <vt:lpstr>4 Leadership Styles</vt:lpstr>
      <vt:lpstr>What’s The Key To Your Success?</vt:lpstr>
      <vt:lpstr>TRUST</vt:lpstr>
      <vt:lpstr>UNDERSTANDING THE TRUSTED ADVISOR FRAMEWORK</vt:lpstr>
      <vt:lpstr>UNDERSTANDING THE TRUSTED ADVISOR FRAMEWORK</vt:lpstr>
      <vt:lpstr>UNDERSTANDING THE TRUSTED ADVISOR FRAMEWORK</vt:lpstr>
      <vt:lpstr>UNDERSTANDING THE TRUSTED ADVISOR FRAMEWORK</vt:lpstr>
      <vt:lpstr>UNDERSTANDING THE TRUSTED ADVISOR FRAMEWORK</vt:lpstr>
      <vt:lpstr>PowerPoint Presentation</vt:lpstr>
      <vt:lpstr>Understanding Your Communication Preferences</vt:lpstr>
      <vt:lpstr>Essence of Communication</vt:lpstr>
      <vt:lpstr>Essence of Communication</vt:lpstr>
      <vt:lpstr>The key to successful leadership today is influence, not authority.</vt:lpstr>
      <vt:lpstr>Reflection</vt:lpstr>
      <vt:lpstr>Small Group Activity</vt:lpstr>
      <vt:lpstr>Power: Effective vs. Ineffective </vt:lpstr>
      <vt:lpstr>Influencing Defined</vt:lpstr>
      <vt:lpstr>Ways To Influence Without Authority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FOR RESULTS</dc:title>
  <dc:creator>Donna Warrick</dc:creator>
  <cp:lastModifiedBy>Donna Warrick</cp:lastModifiedBy>
  <cp:revision>1</cp:revision>
  <dcterms:created xsi:type="dcterms:W3CDTF">2019-10-09T18:44:58Z</dcterms:created>
  <dcterms:modified xsi:type="dcterms:W3CDTF">2019-10-14T11:57:31Z</dcterms:modified>
</cp:coreProperties>
</file>