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93" r:id="rId5"/>
    <p:sldMasterId id="2147483706" r:id="rId6"/>
  </p:sldMasterIdLst>
  <p:notesMasterIdLst>
    <p:notesMasterId r:id="rId46"/>
  </p:notesMasterIdLst>
  <p:sldIdLst>
    <p:sldId id="283" r:id="rId7"/>
    <p:sldId id="4302" r:id="rId8"/>
    <p:sldId id="4305" r:id="rId9"/>
    <p:sldId id="4311" r:id="rId10"/>
    <p:sldId id="4312" r:id="rId11"/>
    <p:sldId id="4306" r:id="rId12"/>
    <p:sldId id="4307" r:id="rId13"/>
    <p:sldId id="4303" r:id="rId14"/>
    <p:sldId id="4310" r:id="rId15"/>
    <p:sldId id="4301" r:id="rId16"/>
    <p:sldId id="304" r:id="rId17"/>
    <p:sldId id="257" r:id="rId18"/>
    <p:sldId id="289" r:id="rId19"/>
    <p:sldId id="268" r:id="rId20"/>
    <p:sldId id="298" r:id="rId21"/>
    <p:sldId id="299" r:id="rId22"/>
    <p:sldId id="297" r:id="rId23"/>
    <p:sldId id="301" r:id="rId24"/>
    <p:sldId id="273" r:id="rId25"/>
    <p:sldId id="276" r:id="rId26"/>
    <p:sldId id="4295" r:id="rId27"/>
    <p:sldId id="277" r:id="rId28"/>
    <p:sldId id="296" r:id="rId29"/>
    <p:sldId id="279" r:id="rId30"/>
    <p:sldId id="294" r:id="rId31"/>
    <p:sldId id="292" r:id="rId32"/>
    <p:sldId id="284" r:id="rId33"/>
    <p:sldId id="291" r:id="rId34"/>
    <p:sldId id="290" r:id="rId35"/>
    <p:sldId id="264" r:id="rId36"/>
    <p:sldId id="265" r:id="rId37"/>
    <p:sldId id="322" r:id="rId38"/>
    <p:sldId id="4314" r:id="rId39"/>
    <p:sldId id="4315" r:id="rId40"/>
    <p:sldId id="4294" r:id="rId41"/>
    <p:sldId id="392" r:id="rId42"/>
    <p:sldId id="4316" r:id="rId43"/>
    <p:sldId id="4308" r:id="rId44"/>
    <p:sldId id="431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B2E3"/>
    <a:srgbClr val="8A66C4"/>
    <a:srgbClr val="2B008C"/>
    <a:srgbClr val="632E62"/>
    <a:srgbClr val="4F17A8"/>
    <a:srgbClr val="E5DCF2"/>
    <a:srgbClr val="05BFE0"/>
    <a:srgbClr val="0080A8"/>
    <a:srgbClr val="59D4EB"/>
    <a:srgbClr val="ABE8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FE044-F758-4E0F-A29E-BE5BA354447D}" v="152" dt="2020-04-21T16:19:40.584"/>
    <p1510:client id="{363A46E9-7F2C-44A1-BD05-401284688742}" v="63" dt="2020-04-21T20:07:05.316"/>
    <p1510:client id="{3974A435-0720-47D2-A63A-082F3E26C460}" v="2" dt="2020-04-17T22:08:15.107"/>
    <p1510:client id="{4563186C-50E4-4B39-B454-D31852369A8E}" v="9" dt="2020-04-21T17:38:02.054"/>
    <p1510:client id="{47F385F7-E745-48EC-BD46-34946D456FB7}" v="34" dt="2020-04-17T22:23:49.491"/>
    <p1510:client id="{54A0B92C-87DE-4FF5-92EE-ED6D55E809E1}" v="119" dt="2020-04-21T15:58:39.762"/>
    <p1510:client id="{69AD3C5E-7A93-44E5-971D-A2FCE782A7CC}" v="351" dt="2020-04-21T16:51:54.064"/>
    <p1510:client id="{71212708-ACB5-4B4D-A378-1386EACBE1D3}" v="45" dt="2020-04-17T22:06:29.697"/>
    <p1510:client id="{7B938140-29E5-4A73-A1D2-F752A864ED4B}" v="1" dt="2020-04-21T19:12:23.289"/>
    <p1510:client id="{8A70DA68-2BA4-4999-9D8B-3CE89D74972D}" v="38" dt="2020-04-21T16:30:21.250"/>
    <p1510:client id="{AAC23EEA-203C-492A-A0A5-B86F76151645}" v="30" dt="2020-04-17T23:21:07.453"/>
    <p1510:client id="{AEE37FE8-8B8E-4E65-A03B-36A2E69F605B}" v="9" dt="2020-04-17T23:24:55.445"/>
    <p1510:client id="{B58B2109-FE1A-4ABB-A007-AACDA91BA5D8}" v="7" dt="2020-04-17T23:23:05.618"/>
    <p1510:client id="{B6FF9CED-8616-4B3B-9257-0B280EB9631F}" v="39" dt="2020-04-17T22:17:17.374"/>
    <p1510:client id="{CD35635B-6A5A-4322-84A7-ACEFA63BE28F}" v="11" dt="2020-04-21T20:50:41.115"/>
    <p1510:client id="{D1C56C48-A108-4EBB-A5C0-6D2968783B3E}" v="58" dt="2020-04-21T17:44:18.816"/>
    <p1510:client id="{DF43596D-90BA-49DA-9020-725A92B31FD5}" v="17" dt="2020-04-20T22:28:42.325"/>
    <p1510:client id="{F36352E7-C5BA-45A0-B362-AD7C4A535CA3}" v="2" dt="2020-04-21T19:26:04.738"/>
    <p1510:client id="{F8630ED2-D945-408A-8DEC-4A5CC20A843C}" v="133" dt="2020-04-17T22:53:54.643"/>
    <p1510:client id="{F9BA89AE-E32C-4F42-99FF-8C01BCB7DFA5}" v="175" dt="2020-04-21T19:59:31.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Maddox" userId="S::prodir-metro@pmi-metrolina.org::0b1c5419-cb93-4235-b88a-253afa83a8eb" providerId="AD" clId="Web-{7B938140-29E5-4A73-A1D2-F752A864ED4B}"/>
    <pc:docChg chg="sldOrd">
      <pc:chgData name="Anna Maddox" userId="S::prodir-metro@pmi-metrolina.org::0b1c5419-cb93-4235-b88a-253afa83a8eb" providerId="AD" clId="Web-{7B938140-29E5-4A73-A1D2-F752A864ED4B}" dt="2020-04-21T19:12:23.289" v="0"/>
      <pc:docMkLst>
        <pc:docMk/>
      </pc:docMkLst>
      <pc:sldChg chg="ord">
        <pc:chgData name="Anna Maddox" userId="S::prodir-metro@pmi-metrolina.org::0b1c5419-cb93-4235-b88a-253afa83a8eb" providerId="AD" clId="Web-{7B938140-29E5-4A73-A1D2-F752A864ED4B}" dt="2020-04-21T19:12:23.289" v="0"/>
        <pc:sldMkLst>
          <pc:docMk/>
          <pc:sldMk cId="2479702346" sldId="4309"/>
        </pc:sldMkLst>
      </pc:sldChg>
    </pc:docChg>
  </pc:docChgLst>
  <pc:docChgLst>
    <pc:chgData name="Rhonda Evans" userId="S::vpprograms@pmi-metrolina.org::51513267-ca04-41ba-9c27-47bd5f9ed920" providerId="AD" clId="Web-{0BDFE044-F758-4E0F-A29E-BE5BA354447D}"/>
    <pc:docChg chg="addSld delSld modSld sldOrd">
      <pc:chgData name="Rhonda Evans" userId="S::vpprograms@pmi-metrolina.org::51513267-ca04-41ba-9c27-47bd5f9ed920" providerId="AD" clId="Web-{0BDFE044-F758-4E0F-A29E-BE5BA354447D}" dt="2020-04-21T16:19:40.584" v="143" actId="1076"/>
      <pc:docMkLst>
        <pc:docMk/>
      </pc:docMkLst>
      <pc:sldChg chg="modSp">
        <pc:chgData name="Rhonda Evans" userId="S::vpprograms@pmi-metrolina.org::51513267-ca04-41ba-9c27-47bd5f9ed920" providerId="AD" clId="Web-{0BDFE044-F758-4E0F-A29E-BE5BA354447D}" dt="2020-04-21T15:59:35.752" v="1" actId="20577"/>
        <pc:sldMkLst>
          <pc:docMk/>
          <pc:sldMk cId="385190528" sldId="283"/>
        </pc:sldMkLst>
        <pc:spChg chg="mod">
          <ac:chgData name="Rhonda Evans" userId="S::vpprograms@pmi-metrolina.org::51513267-ca04-41ba-9c27-47bd5f9ed920" providerId="AD" clId="Web-{0BDFE044-F758-4E0F-A29E-BE5BA354447D}" dt="2020-04-21T15:59:35.752" v="1" actId="20577"/>
          <ac:spMkLst>
            <pc:docMk/>
            <pc:sldMk cId="385190528" sldId="283"/>
            <ac:spMk id="8" creationId="{424327B7-3E75-6147-9D9E-4D7F20EF5396}"/>
          </ac:spMkLst>
        </pc:spChg>
      </pc:sldChg>
      <pc:sldChg chg="addSp delSp modSp mod modClrScheme chgLayout">
        <pc:chgData name="Rhonda Evans" userId="S::vpprograms@pmi-metrolina.org::51513267-ca04-41ba-9c27-47bd5f9ed920" providerId="AD" clId="Web-{0BDFE044-F758-4E0F-A29E-BE5BA354447D}" dt="2020-04-21T16:08:58.518" v="106" actId="1076"/>
        <pc:sldMkLst>
          <pc:docMk/>
          <pc:sldMk cId="1331008973" sldId="392"/>
        </pc:sldMkLst>
        <pc:spChg chg="add del mod ord">
          <ac:chgData name="Rhonda Evans" userId="S::vpprograms@pmi-metrolina.org::51513267-ca04-41ba-9c27-47bd5f9ed920" providerId="AD" clId="Web-{0BDFE044-F758-4E0F-A29E-BE5BA354447D}" dt="2020-04-21T16:08:33.346" v="100"/>
          <ac:spMkLst>
            <pc:docMk/>
            <pc:sldMk cId="1331008973" sldId="392"/>
            <ac:spMk id="4" creationId="{9EDAC30F-FE6C-4579-97C7-81B560F1D674}"/>
          </ac:spMkLst>
        </pc:spChg>
        <pc:spChg chg="mod ord">
          <ac:chgData name="Rhonda Evans" userId="S::vpprograms@pmi-metrolina.org::51513267-ca04-41ba-9c27-47bd5f9ed920" providerId="AD" clId="Web-{0BDFE044-F758-4E0F-A29E-BE5BA354447D}" dt="2020-04-21T16:08:19.018" v="96"/>
          <ac:spMkLst>
            <pc:docMk/>
            <pc:sldMk cId="1331008973" sldId="392"/>
            <ac:spMk id="5" creationId="{49988B79-07F8-A54B-B8D5-747923C5C8A3}"/>
          </ac:spMkLst>
        </pc:spChg>
        <pc:spChg chg="add del mod ord">
          <ac:chgData name="Rhonda Evans" userId="S::vpprograms@pmi-metrolina.org::51513267-ca04-41ba-9c27-47bd5f9ed920" providerId="AD" clId="Web-{0BDFE044-F758-4E0F-A29E-BE5BA354447D}" dt="2020-04-21T16:08:36.690" v="102"/>
          <ac:spMkLst>
            <pc:docMk/>
            <pc:sldMk cId="1331008973" sldId="392"/>
            <ac:spMk id="6" creationId="{682E2CE7-1673-472F-B66E-235F0EE1948C}"/>
          </ac:spMkLst>
        </pc:spChg>
        <pc:spChg chg="add mod ord">
          <ac:chgData name="Rhonda Evans" userId="S::vpprograms@pmi-metrolina.org::51513267-ca04-41ba-9c27-47bd5f9ed920" providerId="AD" clId="Web-{0BDFE044-F758-4E0F-A29E-BE5BA354447D}" dt="2020-04-21T16:08:27.924" v="99" actId="20577"/>
          <ac:spMkLst>
            <pc:docMk/>
            <pc:sldMk cId="1331008973" sldId="392"/>
            <ac:spMk id="8" creationId="{A31DEB02-A5BE-4B66-AED4-AE1F71D5EDDF}"/>
          </ac:spMkLst>
        </pc:spChg>
        <pc:picChg chg="add del mod">
          <ac:chgData name="Rhonda Evans" userId="S::vpprograms@pmi-metrolina.org::51513267-ca04-41ba-9c27-47bd5f9ed920" providerId="AD" clId="Web-{0BDFE044-F758-4E0F-A29E-BE5BA354447D}" dt="2020-04-21T16:08:34.783" v="101"/>
          <ac:picMkLst>
            <pc:docMk/>
            <pc:sldMk cId="1331008973" sldId="392"/>
            <ac:picMk id="2" creationId="{3A5B2AF6-F953-4F72-8E13-4FB81327DDB3}"/>
          </ac:picMkLst>
        </pc:picChg>
        <pc:picChg chg="mod">
          <ac:chgData name="Rhonda Evans" userId="S::vpprograms@pmi-metrolina.org::51513267-ca04-41ba-9c27-47bd5f9ed920" providerId="AD" clId="Web-{0BDFE044-F758-4E0F-A29E-BE5BA354447D}" dt="2020-04-21T16:08:39.752" v="103" actId="1076"/>
          <ac:picMkLst>
            <pc:docMk/>
            <pc:sldMk cId="1331008973" sldId="392"/>
            <ac:picMk id="7" creationId="{ECAC6812-F089-40B3-82CA-60E69A8A9EEA}"/>
          </ac:picMkLst>
        </pc:picChg>
        <pc:picChg chg="add mod">
          <ac:chgData name="Rhonda Evans" userId="S::vpprograms@pmi-metrolina.org::51513267-ca04-41ba-9c27-47bd5f9ed920" providerId="AD" clId="Web-{0BDFE044-F758-4E0F-A29E-BE5BA354447D}" dt="2020-04-21T16:08:58.518" v="106" actId="1076"/>
          <ac:picMkLst>
            <pc:docMk/>
            <pc:sldMk cId="1331008973" sldId="392"/>
            <ac:picMk id="10" creationId="{D1A8207D-E960-4C6A-A70B-14932A5A520B}"/>
          </ac:picMkLst>
        </pc:picChg>
      </pc:sldChg>
      <pc:sldChg chg="addSp delSp modSp mod modClrScheme chgLayout">
        <pc:chgData name="Rhonda Evans" userId="S::vpprograms@pmi-metrolina.org::51513267-ca04-41ba-9c27-47bd5f9ed920" providerId="AD" clId="Web-{0BDFE044-F758-4E0F-A29E-BE5BA354447D}" dt="2020-04-21T16:07:50.455" v="93" actId="20577"/>
        <pc:sldMkLst>
          <pc:docMk/>
          <pc:sldMk cId="434633582" sldId="4294"/>
        </pc:sldMkLst>
        <pc:spChg chg="add mod ord">
          <ac:chgData name="Rhonda Evans" userId="S::vpprograms@pmi-metrolina.org::51513267-ca04-41ba-9c27-47bd5f9ed920" providerId="AD" clId="Web-{0BDFE044-F758-4E0F-A29E-BE5BA354447D}" dt="2020-04-21T16:07:50.455" v="93" actId="20577"/>
          <ac:spMkLst>
            <pc:docMk/>
            <pc:sldMk cId="434633582" sldId="4294"/>
            <ac:spMk id="4" creationId="{EC940355-0597-44E3-82C6-1A322BCE4991}"/>
          </ac:spMkLst>
        </pc:spChg>
        <pc:spChg chg="mod ord">
          <ac:chgData name="Rhonda Evans" userId="S::vpprograms@pmi-metrolina.org::51513267-ca04-41ba-9c27-47bd5f9ed920" providerId="AD" clId="Web-{0BDFE044-F758-4E0F-A29E-BE5BA354447D}" dt="2020-04-21T16:02:48.328" v="56"/>
          <ac:spMkLst>
            <pc:docMk/>
            <pc:sldMk cId="434633582" sldId="4294"/>
            <ac:spMk id="5" creationId="{67563A56-DB6F-9149-885E-B272C01A4145}"/>
          </ac:spMkLst>
        </pc:spChg>
        <pc:spChg chg="del mod ord">
          <ac:chgData name="Rhonda Evans" userId="S::vpprograms@pmi-metrolina.org::51513267-ca04-41ba-9c27-47bd5f9ed920" providerId="AD" clId="Web-{0BDFE044-F758-4E0F-A29E-BE5BA354447D}" dt="2020-04-21T16:07:17.924" v="77"/>
          <ac:spMkLst>
            <pc:docMk/>
            <pc:sldMk cId="434633582" sldId="4294"/>
            <ac:spMk id="8" creationId="{D282FC91-7B4A-4E2D-AADA-341D3970AA5E}"/>
          </ac:spMkLst>
        </pc:spChg>
        <pc:spChg chg="mod ord">
          <ac:chgData name="Rhonda Evans" userId="S::vpprograms@pmi-metrolina.org::51513267-ca04-41ba-9c27-47bd5f9ed920" providerId="AD" clId="Web-{0BDFE044-F758-4E0F-A29E-BE5BA354447D}" dt="2020-04-21T16:07:44.408" v="83" actId="20577"/>
          <ac:spMkLst>
            <pc:docMk/>
            <pc:sldMk cId="434633582" sldId="4294"/>
            <ac:spMk id="9" creationId="{1A6647CC-B9FA-44A2-B008-9B65F25C5EF6}"/>
          </ac:spMkLst>
        </pc:spChg>
        <pc:spChg chg="add del mod">
          <ac:chgData name="Rhonda Evans" userId="S::vpprograms@pmi-metrolina.org::51513267-ca04-41ba-9c27-47bd5f9ed920" providerId="AD" clId="Web-{0BDFE044-F758-4E0F-A29E-BE5BA354447D}" dt="2020-04-21T16:07:23.158" v="78"/>
          <ac:spMkLst>
            <pc:docMk/>
            <pc:sldMk cId="434633582" sldId="4294"/>
            <ac:spMk id="14" creationId="{6916AD4C-2C34-452E-9979-25469111C59F}"/>
          </ac:spMkLst>
        </pc:spChg>
        <pc:picChg chg="add mod">
          <ac:chgData name="Rhonda Evans" userId="S::vpprograms@pmi-metrolina.org::51513267-ca04-41ba-9c27-47bd5f9ed920" providerId="AD" clId="Web-{0BDFE044-F758-4E0F-A29E-BE5BA354447D}" dt="2020-04-21T16:07:40.658" v="82" actId="1076"/>
          <ac:picMkLst>
            <pc:docMk/>
            <pc:sldMk cId="434633582" sldId="4294"/>
            <ac:picMk id="2" creationId="{41E5CA68-1A2A-4275-A4FC-9334BF56A38E}"/>
          </ac:picMkLst>
        </pc:picChg>
        <pc:picChg chg="add del mod">
          <ac:chgData name="Rhonda Evans" userId="S::vpprograms@pmi-metrolina.org::51513267-ca04-41ba-9c27-47bd5f9ed920" providerId="AD" clId="Web-{0BDFE044-F758-4E0F-A29E-BE5BA354447D}" dt="2020-04-21T16:07:26.221" v="80"/>
          <ac:picMkLst>
            <pc:docMk/>
            <pc:sldMk cId="434633582" sldId="4294"/>
            <ac:picMk id="6" creationId="{413F2B01-7476-480F-A429-E8A664B44F46}"/>
          </ac:picMkLst>
        </pc:picChg>
        <pc:picChg chg="add del mod">
          <ac:chgData name="Rhonda Evans" userId="S::vpprograms@pmi-metrolina.org::51513267-ca04-41ba-9c27-47bd5f9ed920" providerId="AD" clId="Web-{0BDFE044-F758-4E0F-A29E-BE5BA354447D}" dt="2020-04-21T16:06:34.283" v="74"/>
          <ac:picMkLst>
            <pc:docMk/>
            <pc:sldMk cId="434633582" sldId="4294"/>
            <ac:picMk id="10" creationId="{4A5DC69F-1E32-4C4F-AE8F-453EAFA76954}"/>
          </ac:picMkLst>
        </pc:picChg>
        <pc:picChg chg="add mod">
          <ac:chgData name="Rhonda Evans" userId="S::vpprograms@pmi-metrolina.org::51513267-ca04-41ba-9c27-47bd5f9ed920" providerId="AD" clId="Web-{0BDFE044-F758-4E0F-A29E-BE5BA354447D}" dt="2020-04-21T16:07:25.127" v="79" actId="1076"/>
          <ac:picMkLst>
            <pc:docMk/>
            <pc:sldMk cId="434633582" sldId="4294"/>
            <ac:picMk id="11" creationId="{97C57E41-33A9-4ABB-B5B8-829DC36FD517}"/>
          </ac:picMkLst>
        </pc:picChg>
      </pc:sldChg>
      <pc:sldChg chg="modSp">
        <pc:chgData name="Rhonda Evans" userId="S::vpprograms@pmi-metrolina.org::51513267-ca04-41ba-9c27-47bd5f9ed920" providerId="AD" clId="Web-{0BDFE044-F758-4E0F-A29E-BE5BA354447D}" dt="2020-04-21T16:10:06.503" v="126" actId="1076"/>
        <pc:sldMkLst>
          <pc:docMk/>
          <pc:sldMk cId="1249537490" sldId="4308"/>
        </pc:sldMkLst>
        <pc:spChg chg="mod">
          <ac:chgData name="Rhonda Evans" userId="S::vpprograms@pmi-metrolina.org::51513267-ca04-41ba-9c27-47bd5f9ed920" providerId="AD" clId="Web-{0BDFE044-F758-4E0F-A29E-BE5BA354447D}" dt="2020-04-21T16:10:06.503" v="126" actId="1076"/>
          <ac:spMkLst>
            <pc:docMk/>
            <pc:sldMk cId="1249537490" sldId="4308"/>
            <ac:spMk id="9" creationId="{A320A6DD-E17B-C641-A39C-32FCD253C0A7}"/>
          </ac:spMkLst>
        </pc:spChg>
      </pc:sldChg>
      <pc:sldChg chg="addSp delSp modSp new mod modClrScheme chgLayout">
        <pc:chgData name="Rhonda Evans" userId="S::vpprograms@pmi-metrolina.org::51513267-ca04-41ba-9c27-47bd5f9ed920" providerId="AD" clId="Web-{0BDFE044-F758-4E0F-A29E-BE5BA354447D}" dt="2020-04-21T16:17:40.536" v="135"/>
        <pc:sldMkLst>
          <pc:docMk/>
          <pc:sldMk cId="3078174116" sldId="4313"/>
        </pc:sldMkLst>
        <pc:spChg chg="del">
          <ac:chgData name="Rhonda Evans" userId="S::vpprograms@pmi-metrolina.org::51513267-ca04-41ba-9c27-47bd5f9ed920" providerId="AD" clId="Web-{0BDFE044-F758-4E0F-A29E-BE5BA354447D}" dt="2020-04-21T16:10:39.409" v="128"/>
          <ac:spMkLst>
            <pc:docMk/>
            <pc:sldMk cId="3078174116" sldId="4313"/>
            <ac:spMk id="2" creationId="{5F62BF4D-9964-48A4-B86A-09CD513F7795}"/>
          </ac:spMkLst>
        </pc:spChg>
        <pc:spChg chg="mod ord">
          <ac:chgData name="Rhonda Evans" userId="S::vpprograms@pmi-metrolina.org::51513267-ca04-41ba-9c27-47bd5f9ed920" providerId="AD" clId="Web-{0BDFE044-F758-4E0F-A29E-BE5BA354447D}" dt="2020-04-21T16:11:21.706" v="129"/>
          <ac:spMkLst>
            <pc:docMk/>
            <pc:sldMk cId="3078174116" sldId="4313"/>
            <ac:spMk id="3" creationId="{AA70A744-BEB0-4DF8-BBAD-D85236D54C7F}"/>
          </ac:spMkLst>
        </pc:spChg>
        <pc:spChg chg="mod ord">
          <ac:chgData name="Rhonda Evans" userId="S::vpprograms@pmi-metrolina.org::51513267-ca04-41ba-9c27-47bd5f9ed920" providerId="AD" clId="Web-{0BDFE044-F758-4E0F-A29E-BE5BA354447D}" dt="2020-04-21T16:11:21.706" v="129"/>
          <ac:spMkLst>
            <pc:docMk/>
            <pc:sldMk cId="3078174116" sldId="4313"/>
            <ac:spMk id="4" creationId="{1A05E3AA-65AB-4F9B-84D4-F4077D75387D}"/>
          </ac:spMkLst>
        </pc:spChg>
        <pc:spChg chg="mod ord">
          <ac:chgData name="Rhonda Evans" userId="S::vpprograms@pmi-metrolina.org::51513267-ca04-41ba-9c27-47bd5f9ed920" providerId="AD" clId="Web-{0BDFE044-F758-4E0F-A29E-BE5BA354447D}" dt="2020-04-21T16:11:21.706" v="129"/>
          <ac:spMkLst>
            <pc:docMk/>
            <pc:sldMk cId="3078174116" sldId="4313"/>
            <ac:spMk id="5" creationId="{BD7C42D9-37A5-4AE1-A739-445487DB5892}"/>
          </ac:spMkLst>
        </pc:spChg>
        <pc:spChg chg="add del mod ord">
          <ac:chgData name="Rhonda Evans" userId="S::vpprograms@pmi-metrolina.org::51513267-ca04-41ba-9c27-47bd5f9ed920" providerId="AD" clId="Web-{0BDFE044-F758-4E0F-A29E-BE5BA354447D}" dt="2020-04-21T16:11:21.706" v="129"/>
          <ac:spMkLst>
            <pc:docMk/>
            <pc:sldMk cId="3078174116" sldId="4313"/>
            <ac:spMk id="6" creationId="{6D09F966-B74E-4FB8-A0AD-C8FDF7C809E6}"/>
          </ac:spMkLst>
        </pc:spChg>
        <pc:spChg chg="add del mod ord">
          <ac:chgData name="Rhonda Evans" userId="S::vpprograms@pmi-metrolina.org::51513267-ca04-41ba-9c27-47bd5f9ed920" providerId="AD" clId="Web-{0BDFE044-F758-4E0F-A29E-BE5BA354447D}" dt="2020-04-21T16:11:21.706" v="129"/>
          <ac:spMkLst>
            <pc:docMk/>
            <pc:sldMk cId="3078174116" sldId="4313"/>
            <ac:spMk id="7" creationId="{DBF8474A-FBD2-4B23-B597-3060571E9739}"/>
          </ac:spMkLst>
        </pc:spChg>
        <pc:spChg chg="add del mod ord">
          <ac:chgData name="Rhonda Evans" userId="S::vpprograms@pmi-metrolina.org::51513267-ca04-41ba-9c27-47bd5f9ed920" providerId="AD" clId="Web-{0BDFE044-F758-4E0F-A29E-BE5BA354447D}" dt="2020-04-21T16:11:26.988" v="130"/>
          <ac:spMkLst>
            <pc:docMk/>
            <pc:sldMk cId="3078174116" sldId="4313"/>
            <ac:spMk id="8" creationId="{9A2ED85E-73A3-469E-8373-FA27DBC181F8}"/>
          </ac:spMkLst>
        </pc:spChg>
        <pc:picChg chg="add mod">
          <ac:chgData name="Rhonda Evans" userId="S::vpprograms@pmi-metrolina.org::51513267-ca04-41ba-9c27-47bd5f9ed920" providerId="AD" clId="Web-{0BDFE044-F758-4E0F-A29E-BE5BA354447D}" dt="2020-04-21T16:17:40.536" v="135"/>
          <ac:picMkLst>
            <pc:docMk/>
            <pc:sldMk cId="3078174116" sldId="4313"/>
            <ac:picMk id="9" creationId="{55BC12F9-3246-4D38-8047-98CC500C8739}"/>
          </ac:picMkLst>
        </pc:picChg>
      </pc:sldChg>
      <pc:sldChg chg="add del replId">
        <pc:chgData name="Rhonda Evans" userId="S::vpprograms@pmi-metrolina.org::51513267-ca04-41ba-9c27-47bd5f9ed920" providerId="AD" clId="Web-{0BDFE044-F758-4E0F-A29E-BE5BA354447D}" dt="2020-04-21T16:09:01.659" v="107"/>
        <pc:sldMkLst>
          <pc:docMk/>
          <pc:sldMk cId="3181546248" sldId="4313"/>
        </pc:sldMkLst>
      </pc:sldChg>
      <pc:sldChg chg="addSp delSp modSp new mod ord modClrScheme chgLayout">
        <pc:chgData name="Rhonda Evans" userId="S::vpprograms@pmi-metrolina.org::51513267-ca04-41ba-9c27-47bd5f9ed920" providerId="AD" clId="Web-{0BDFE044-F758-4E0F-A29E-BE5BA354447D}" dt="2020-04-21T16:19:40.584" v="143" actId="1076"/>
        <pc:sldMkLst>
          <pc:docMk/>
          <pc:sldMk cId="3073010797" sldId="4314"/>
        </pc:sldMkLst>
        <pc:spChg chg="del">
          <ac:chgData name="Rhonda Evans" userId="S::vpprograms@pmi-metrolina.org::51513267-ca04-41ba-9c27-47bd5f9ed920" providerId="AD" clId="Web-{0BDFE044-F758-4E0F-A29E-BE5BA354447D}" dt="2020-04-21T16:19:13.459" v="138"/>
          <ac:spMkLst>
            <pc:docMk/>
            <pc:sldMk cId="3073010797" sldId="4314"/>
            <ac:spMk id="2" creationId="{EF85AE3C-B9E1-457A-9E89-C2F6334F07B7}"/>
          </ac:spMkLst>
        </pc:spChg>
        <pc:spChg chg="del">
          <ac:chgData name="Rhonda Evans" userId="S::vpprograms@pmi-metrolina.org::51513267-ca04-41ba-9c27-47bd5f9ed920" providerId="AD" clId="Web-{0BDFE044-F758-4E0F-A29E-BE5BA354447D}" dt="2020-04-21T16:19:13.459" v="138"/>
          <ac:spMkLst>
            <pc:docMk/>
            <pc:sldMk cId="3073010797" sldId="4314"/>
            <ac:spMk id="3" creationId="{A18128ED-33A7-4840-83E8-FBA2BF6D991B}"/>
          </ac:spMkLst>
        </pc:spChg>
        <pc:spChg chg="mod ord">
          <ac:chgData name="Rhonda Evans" userId="S::vpprograms@pmi-metrolina.org::51513267-ca04-41ba-9c27-47bd5f9ed920" providerId="AD" clId="Web-{0BDFE044-F758-4E0F-A29E-BE5BA354447D}" dt="2020-04-21T16:19:13.459" v="138"/>
          <ac:spMkLst>
            <pc:docMk/>
            <pc:sldMk cId="3073010797" sldId="4314"/>
            <ac:spMk id="4" creationId="{3886AE7A-5A31-4B35-BB5B-A437CE210194}"/>
          </ac:spMkLst>
        </pc:spChg>
        <pc:spChg chg="mod ord">
          <ac:chgData name="Rhonda Evans" userId="S::vpprograms@pmi-metrolina.org::51513267-ca04-41ba-9c27-47bd5f9ed920" providerId="AD" clId="Web-{0BDFE044-F758-4E0F-A29E-BE5BA354447D}" dt="2020-04-21T16:19:13.459" v="138"/>
          <ac:spMkLst>
            <pc:docMk/>
            <pc:sldMk cId="3073010797" sldId="4314"/>
            <ac:spMk id="5" creationId="{F8D007AA-A8B7-4BD1-84FB-5E19BF6C824E}"/>
          </ac:spMkLst>
        </pc:spChg>
        <pc:spChg chg="mod ord">
          <ac:chgData name="Rhonda Evans" userId="S::vpprograms@pmi-metrolina.org::51513267-ca04-41ba-9c27-47bd5f9ed920" providerId="AD" clId="Web-{0BDFE044-F758-4E0F-A29E-BE5BA354447D}" dt="2020-04-21T16:19:13.459" v="138"/>
          <ac:spMkLst>
            <pc:docMk/>
            <pc:sldMk cId="3073010797" sldId="4314"/>
            <ac:spMk id="6" creationId="{50D6DA17-20DC-4F62-B0FD-1038A54E131E}"/>
          </ac:spMkLst>
        </pc:spChg>
        <pc:spChg chg="del">
          <ac:chgData name="Rhonda Evans" userId="S::vpprograms@pmi-metrolina.org::51513267-ca04-41ba-9c27-47bd5f9ed920" providerId="AD" clId="Web-{0BDFE044-F758-4E0F-A29E-BE5BA354447D}" dt="2020-04-21T16:19:13.459" v="138"/>
          <ac:spMkLst>
            <pc:docMk/>
            <pc:sldMk cId="3073010797" sldId="4314"/>
            <ac:spMk id="7" creationId="{7AD74316-6727-4052-9453-1B288C250E3A}"/>
          </ac:spMkLst>
        </pc:spChg>
        <pc:picChg chg="add mod">
          <ac:chgData name="Rhonda Evans" userId="S::vpprograms@pmi-metrolina.org::51513267-ca04-41ba-9c27-47bd5f9ed920" providerId="AD" clId="Web-{0BDFE044-F758-4E0F-A29E-BE5BA354447D}" dt="2020-04-21T16:19:40.584" v="143" actId="1076"/>
          <ac:picMkLst>
            <pc:docMk/>
            <pc:sldMk cId="3073010797" sldId="4314"/>
            <ac:picMk id="8" creationId="{9A75EC24-C86E-4CFD-BE03-2696CA3BE74E}"/>
          </ac:picMkLst>
        </pc:picChg>
      </pc:sldChg>
      <pc:sldChg chg="add replId">
        <pc:chgData name="Rhonda Evans" userId="S::vpprograms@pmi-metrolina.org::51513267-ca04-41ba-9c27-47bd5f9ed920" providerId="AD" clId="Web-{0BDFE044-F758-4E0F-A29E-BE5BA354447D}" dt="2020-04-21T16:19:18.349" v="139"/>
        <pc:sldMkLst>
          <pc:docMk/>
          <pc:sldMk cId="1319052954" sldId="4315"/>
        </pc:sldMkLst>
      </pc:sldChg>
    </pc:docChg>
  </pc:docChgLst>
  <pc:docChgLst>
    <pc:chgData name="Rhonda Evans" userId="S::vpprograms@pmi-metrolina.org::51513267-ca04-41ba-9c27-47bd5f9ed920" providerId="AD" clId="Web-{54A0B92C-87DE-4FF5-92EE-ED6D55E809E1}"/>
    <pc:docChg chg="addSld delSld modSld sldOrd">
      <pc:chgData name="Rhonda Evans" userId="S::vpprograms@pmi-metrolina.org::51513267-ca04-41ba-9c27-47bd5f9ed920" providerId="AD" clId="Web-{54A0B92C-87DE-4FF5-92EE-ED6D55E809E1}" dt="2020-04-21T15:58:39.762" v="89"/>
      <pc:docMkLst>
        <pc:docMk/>
      </pc:docMkLst>
      <pc:sldChg chg="delSp">
        <pc:chgData name="Rhonda Evans" userId="S::vpprograms@pmi-metrolina.org::51513267-ca04-41ba-9c27-47bd5f9ed920" providerId="AD" clId="Web-{54A0B92C-87DE-4FF5-92EE-ED6D55E809E1}" dt="2020-04-21T15:58:39.762" v="89"/>
        <pc:sldMkLst>
          <pc:docMk/>
          <pc:sldMk cId="434633582" sldId="4294"/>
        </pc:sldMkLst>
        <pc:picChg chg="del">
          <ac:chgData name="Rhonda Evans" userId="S::vpprograms@pmi-metrolina.org::51513267-ca04-41ba-9c27-47bd5f9ed920" providerId="AD" clId="Web-{54A0B92C-87DE-4FF5-92EE-ED6D55E809E1}" dt="2020-04-21T15:58:39.762" v="89"/>
          <ac:picMkLst>
            <pc:docMk/>
            <pc:sldMk cId="434633582" sldId="4294"/>
            <ac:picMk id="1026" creationId="{9B422AFA-B3AD-43EE-8123-00B7CED60B62}"/>
          </ac:picMkLst>
        </pc:picChg>
      </pc:sldChg>
      <pc:sldChg chg="modSp ord">
        <pc:chgData name="Rhonda Evans" userId="S::vpprograms@pmi-metrolina.org::51513267-ca04-41ba-9c27-47bd5f9ed920" providerId="AD" clId="Web-{54A0B92C-87DE-4FF5-92EE-ED6D55E809E1}" dt="2020-04-21T15:54:18.823" v="48" actId="20577"/>
        <pc:sldMkLst>
          <pc:docMk/>
          <pc:sldMk cId="1184307298" sldId="4303"/>
        </pc:sldMkLst>
        <pc:spChg chg="mod">
          <ac:chgData name="Rhonda Evans" userId="S::vpprograms@pmi-metrolina.org::51513267-ca04-41ba-9c27-47bd5f9ed920" providerId="AD" clId="Web-{54A0B92C-87DE-4FF5-92EE-ED6D55E809E1}" dt="2020-04-21T15:54:18.823" v="48" actId="20577"/>
          <ac:spMkLst>
            <pc:docMk/>
            <pc:sldMk cId="1184307298" sldId="4303"/>
            <ac:spMk id="4" creationId="{711393D6-E64A-46AF-BA6F-B9634723D8A2}"/>
          </ac:spMkLst>
        </pc:spChg>
      </pc:sldChg>
      <pc:sldChg chg="addSp delSp modSp del">
        <pc:chgData name="Rhonda Evans" userId="S::vpprograms@pmi-metrolina.org::51513267-ca04-41ba-9c27-47bd5f9ed920" providerId="AD" clId="Web-{54A0B92C-87DE-4FF5-92EE-ED6D55E809E1}" dt="2020-04-21T15:55:49.917" v="59"/>
        <pc:sldMkLst>
          <pc:docMk/>
          <pc:sldMk cId="1264840914" sldId="4304"/>
        </pc:sldMkLst>
        <pc:spChg chg="mod">
          <ac:chgData name="Rhonda Evans" userId="S::vpprograms@pmi-metrolina.org::51513267-ca04-41ba-9c27-47bd5f9ed920" providerId="AD" clId="Web-{54A0B92C-87DE-4FF5-92EE-ED6D55E809E1}" dt="2020-04-21T15:50:38.541" v="0" actId="20577"/>
          <ac:spMkLst>
            <pc:docMk/>
            <pc:sldMk cId="1264840914" sldId="4304"/>
            <ac:spMk id="2" creationId="{482CCBEA-7392-4442-AC65-D201E5DF6E42}"/>
          </ac:spMkLst>
        </pc:spChg>
        <pc:picChg chg="add del mod">
          <ac:chgData name="Rhonda Evans" userId="S::vpprograms@pmi-metrolina.org::51513267-ca04-41ba-9c27-47bd5f9ed920" providerId="AD" clId="Web-{54A0B92C-87DE-4FF5-92EE-ED6D55E809E1}" dt="2020-04-21T15:55:02.604" v="51"/>
          <ac:picMkLst>
            <pc:docMk/>
            <pc:sldMk cId="1264840914" sldId="4304"/>
            <ac:picMk id="3" creationId="{D1604165-ABC1-4E44-BFCE-07F4E3948C80}"/>
          </ac:picMkLst>
        </pc:picChg>
      </pc:sldChg>
      <pc:sldChg chg="delSp modSp">
        <pc:chgData name="Rhonda Evans" userId="S::vpprograms@pmi-metrolina.org::51513267-ca04-41ba-9c27-47bd5f9ed920" providerId="AD" clId="Web-{54A0B92C-87DE-4FF5-92EE-ED6D55E809E1}" dt="2020-04-21T15:57:00.152" v="81" actId="20577"/>
        <pc:sldMkLst>
          <pc:docMk/>
          <pc:sldMk cId="2861681446" sldId="4306"/>
        </pc:sldMkLst>
        <pc:spChg chg="del mod">
          <ac:chgData name="Rhonda Evans" userId="S::vpprograms@pmi-metrolina.org::51513267-ca04-41ba-9c27-47bd5f9ed920" providerId="AD" clId="Web-{54A0B92C-87DE-4FF5-92EE-ED6D55E809E1}" dt="2020-04-21T15:56:18.933" v="63"/>
          <ac:spMkLst>
            <pc:docMk/>
            <pc:sldMk cId="2861681446" sldId="4306"/>
            <ac:spMk id="6" creationId="{A7F3627B-E699-534F-AC43-EB4016B4BDB9}"/>
          </ac:spMkLst>
        </pc:spChg>
        <pc:spChg chg="mod">
          <ac:chgData name="Rhonda Evans" userId="S::vpprograms@pmi-metrolina.org::51513267-ca04-41ba-9c27-47bd5f9ed920" providerId="AD" clId="Web-{54A0B92C-87DE-4FF5-92EE-ED6D55E809E1}" dt="2020-04-21T15:57:00.152" v="81" actId="20577"/>
          <ac:spMkLst>
            <pc:docMk/>
            <pc:sldMk cId="2861681446" sldId="4306"/>
            <ac:spMk id="8" creationId="{424327B7-3E75-6147-9D9E-4D7F20EF5396}"/>
          </ac:spMkLst>
        </pc:spChg>
      </pc:sldChg>
      <pc:sldChg chg="addSp delSp modSp">
        <pc:chgData name="Rhonda Evans" userId="S::vpprograms@pmi-metrolina.org::51513267-ca04-41ba-9c27-47bd5f9ed920" providerId="AD" clId="Web-{54A0B92C-87DE-4FF5-92EE-ED6D55E809E1}" dt="2020-04-21T15:52:23.401" v="26" actId="20577"/>
        <pc:sldMkLst>
          <pc:docMk/>
          <pc:sldMk cId="3186399969" sldId="4307"/>
        </pc:sldMkLst>
        <pc:spChg chg="del">
          <ac:chgData name="Rhonda Evans" userId="S::vpprograms@pmi-metrolina.org::51513267-ca04-41ba-9c27-47bd5f9ed920" providerId="AD" clId="Web-{54A0B92C-87DE-4FF5-92EE-ED6D55E809E1}" dt="2020-04-21T15:50:57.588" v="6"/>
          <ac:spMkLst>
            <pc:docMk/>
            <pc:sldMk cId="3186399969" sldId="4307"/>
            <ac:spMk id="2" creationId="{A1C90912-7F25-4FC4-8C08-6C1ECF93B81B}"/>
          </ac:spMkLst>
        </pc:spChg>
        <pc:spChg chg="add mod">
          <ac:chgData name="Rhonda Evans" userId="S::vpprograms@pmi-metrolina.org::51513267-ca04-41ba-9c27-47bd5f9ed920" providerId="AD" clId="Web-{54A0B92C-87DE-4FF5-92EE-ED6D55E809E1}" dt="2020-04-21T15:52:20.963" v="25" actId="1076"/>
          <ac:spMkLst>
            <pc:docMk/>
            <pc:sldMk cId="3186399969" sldId="4307"/>
            <ac:spMk id="5" creationId="{A0D09DC7-F46E-4EDF-8C34-D739A8B26452}"/>
          </ac:spMkLst>
        </pc:spChg>
        <pc:spChg chg="mod">
          <ac:chgData name="Rhonda Evans" userId="S::vpprograms@pmi-metrolina.org::51513267-ca04-41ba-9c27-47bd5f9ed920" providerId="AD" clId="Web-{54A0B92C-87DE-4FF5-92EE-ED6D55E809E1}" dt="2020-04-21T15:52:23.401" v="26" actId="20577"/>
          <ac:spMkLst>
            <pc:docMk/>
            <pc:sldMk cId="3186399969" sldId="4307"/>
            <ac:spMk id="6" creationId="{A7F3627B-E699-534F-AC43-EB4016B4BDB9}"/>
          </ac:spMkLst>
        </pc:spChg>
        <pc:graphicFrameChg chg="mod modGraphic">
          <ac:chgData name="Rhonda Evans" userId="S::vpprograms@pmi-metrolina.org::51513267-ca04-41ba-9c27-47bd5f9ed920" providerId="AD" clId="Web-{54A0B92C-87DE-4FF5-92EE-ED6D55E809E1}" dt="2020-04-21T15:52:11.338" v="23" actId="1076"/>
          <ac:graphicFrameMkLst>
            <pc:docMk/>
            <pc:sldMk cId="3186399969" sldId="4307"/>
            <ac:graphicFrameMk id="4" creationId="{8FF32964-CE03-4337-B3A0-2B887D0D40BC}"/>
          </ac:graphicFrameMkLst>
        </pc:graphicFrameChg>
      </pc:sldChg>
      <pc:sldChg chg="delSp modSp new mod ord modClrScheme chgLayout">
        <pc:chgData name="Rhonda Evans" userId="S::vpprograms@pmi-metrolina.org::51513267-ca04-41ba-9c27-47bd5f9ed920" providerId="AD" clId="Web-{54A0B92C-87DE-4FF5-92EE-ED6D55E809E1}" dt="2020-04-21T15:57:52.574" v="88"/>
        <pc:sldMkLst>
          <pc:docMk/>
          <pc:sldMk cId="1959825351" sldId="4310"/>
        </pc:sldMkLst>
        <pc:spChg chg="mod ord">
          <ac:chgData name="Rhonda Evans" userId="S::vpprograms@pmi-metrolina.org::51513267-ca04-41ba-9c27-47bd5f9ed920" providerId="AD" clId="Web-{54A0B92C-87DE-4FF5-92EE-ED6D55E809E1}" dt="2020-04-21T15:53:41.604" v="43"/>
          <ac:spMkLst>
            <pc:docMk/>
            <pc:sldMk cId="1959825351" sldId="4310"/>
            <ac:spMk id="2" creationId="{6C780344-929C-44B9-8995-26D642104430}"/>
          </ac:spMkLst>
        </pc:spChg>
        <pc:spChg chg="mod ord">
          <ac:chgData name="Rhonda Evans" userId="S::vpprograms@pmi-metrolina.org::51513267-ca04-41ba-9c27-47bd5f9ed920" providerId="AD" clId="Web-{54A0B92C-87DE-4FF5-92EE-ED6D55E809E1}" dt="2020-04-21T15:53:41.604" v="43"/>
          <ac:spMkLst>
            <pc:docMk/>
            <pc:sldMk cId="1959825351" sldId="4310"/>
            <ac:spMk id="3" creationId="{6F76E01C-D828-4F38-9F06-727C59B9BE28}"/>
          </ac:spMkLst>
        </pc:spChg>
        <pc:spChg chg="del mod ord">
          <ac:chgData name="Rhonda Evans" userId="S::vpprograms@pmi-metrolina.org::51513267-ca04-41ba-9c27-47bd5f9ed920" providerId="AD" clId="Web-{54A0B92C-87DE-4FF5-92EE-ED6D55E809E1}" dt="2020-04-21T15:57:52.574" v="88"/>
          <ac:spMkLst>
            <pc:docMk/>
            <pc:sldMk cId="1959825351" sldId="4310"/>
            <ac:spMk id="4" creationId="{0293C11E-A8CE-4CA3-8F20-2633C03E6A57}"/>
          </ac:spMkLst>
        </pc:spChg>
        <pc:spChg chg="mod ord">
          <ac:chgData name="Rhonda Evans" userId="S::vpprograms@pmi-metrolina.org::51513267-ca04-41ba-9c27-47bd5f9ed920" providerId="AD" clId="Web-{54A0B92C-87DE-4FF5-92EE-ED6D55E809E1}" dt="2020-04-21T15:53:41.604" v="43"/>
          <ac:spMkLst>
            <pc:docMk/>
            <pc:sldMk cId="1959825351" sldId="4310"/>
            <ac:spMk id="5" creationId="{8912318D-7B8F-4D62-869A-EAFF6E6E904D}"/>
          </ac:spMkLst>
        </pc:spChg>
      </pc:sldChg>
      <pc:sldChg chg="addSp delSp modSp new mod ord modClrScheme chgLayout">
        <pc:chgData name="Rhonda Evans" userId="S::vpprograms@pmi-metrolina.org::51513267-ca04-41ba-9c27-47bd5f9ed920" providerId="AD" clId="Web-{54A0B92C-87DE-4FF5-92EE-ED6D55E809E1}" dt="2020-04-21T15:56:01.823" v="61" actId="1076"/>
        <pc:sldMkLst>
          <pc:docMk/>
          <pc:sldMk cId="958882645" sldId="4311"/>
        </pc:sldMkLst>
        <pc:spChg chg="del">
          <ac:chgData name="Rhonda Evans" userId="S::vpprograms@pmi-metrolina.org::51513267-ca04-41ba-9c27-47bd5f9ed920" providerId="AD" clId="Web-{54A0B92C-87DE-4FF5-92EE-ED6D55E809E1}" dt="2020-04-21T15:55:26.089" v="54"/>
          <ac:spMkLst>
            <pc:docMk/>
            <pc:sldMk cId="958882645" sldId="4311"/>
            <ac:spMk id="2" creationId="{3CCEB06E-83A7-4FDD-BE26-16D1BA9873CC}"/>
          </ac:spMkLst>
        </pc:spChg>
        <pc:spChg chg="mod ord">
          <ac:chgData name="Rhonda Evans" userId="S::vpprograms@pmi-metrolina.org::51513267-ca04-41ba-9c27-47bd5f9ed920" providerId="AD" clId="Web-{54A0B92C-87DE-4FF5-92EE-ED6D55E809E1}" dt="2020-04-21T15:55:34.604" v="55"/>
          <ac:spMkLst>
            <pc:docMk/>
            <pc:sldMk cId="958882645" sldId="4311"/>
            <ac:spMk id="3" creationId="{902EE4A3-84FB-41CB-87C3-A7E92D8B934A}"/>
          </ac:spMkLst>
        </pc:spChg>
        <pc:spChg chg="mod ord">
          <ac:chgData name="Rhonda Evans" userId="S::vpprograms@pmi-metrolina.org::51513267-ca04-41ba-9c27-47bd5f9ed920" providerId="AD" clId="Web-{54A0B92C-87DE-4FF5-92EE-ED6D55E809E1}" dt="2020-04-21T15:55:34.604" v="55"/>
          <ac:spMkLst>
            <pc:docMk/>
            <pc:sldMk cId="958882645" sldId="4311"/>
            <ac:spMk id="4" creationId="{0005A008-61E0-4A1F-AE92-2B54B977F02E}"/>
          </ac:spMkLst>
        </pc:spChg>
        <pc:spChg chg="mod ord">
          <ac:chgData name="Rhonda Evans" userId="S::vpprograms@pmi-metrolina.org::51513267-ca04-41ba-9c27-47bd5f9ed920" providerId="AD" clId="Web-{54A0B92C-87DE-4FF5-92EE-ED6D55E809E1}" dt="2020-04-21T15:55:34.604" v="55"/>
          <ac:spMkLst>
            <pc:docMk/>
            <pc:sldMk cId="958882645" sldId="4311"/>
            <ac:spMk id="5" creationId="{4F6DCBA8-BE1B-47C9-B97B-4AE637995E6C}"/>
          </ac:spMkLst>
        </pc:spChg>
        <pc:picChg chg="add mod">
          <ac:chgData name="Rhonda Evans" userId="S::vpprograms@pmi-metrolina.org::51513267-ca04-41ba-9c27-47bd5f9ed920" providerId="AD" clId="Web-{54A0B92C-87DE-4FF5-92EE-ED6D55E809E1}" dt="2020-04-21T15:56:01.823" v="61" actId="1076"/>
          <ac:picMkLst>
            <pc:docMk/>
            <pc:sldMk cId="958882645" sldId="4311"/>
            <ac:picMk id="6" creationId="{E75798BB-D215-4982-B3DB-F79334442E95}"/>
          </ac:picMkLst>
        </pc:picChg>
      </pc:sldChg>
      <pc:sldChg chg="addSp delSp modSp add replId">
        <pc:chgData name="Rhonda Evans" userId="S::vpprograms@pmi-metrolina.org::51513267-ca04-41ba-9c27-47bd5f9ed920" providerId="AD" clId="Web-{54A0B92C-87DE-4FF5-92EE-ED6D55E809E1}" dt="2020-04-21T15:57:30.105" v="86" actId="14100"/>
        <pc:sldMkLst>
          <pc:docMk/>
          <pc:sldMk cId="2959237298" sldId="4312"/>
        </pc:sldMkLst>
        <pc:picChg chg="add mod">
          <ac:chgData name="Rhonda Evans" userId="S::vpprograms@pmi-metrolina.org::51513267-ca04-41ba-9c27-47bd5f9ed920" providerId="AD" clId="Web-{54A0B92C-87DE-4FF5-92EE-ED6D55E809E1}" dt="2020-04-21T15:57:30.105" v="86" actId="14100"/>
          <ac:picMkLst>
            <pc:docMk/>
            <pc:sldMk cId="2959237298" sldId="4312"/>
            <ac:picMk id="2" creationId="{40E89AB6-0DF1-4BAB-9ABF-ACB78C830B94}"/>
          </ac:picMkLst>
        </pc:picChg>
        <pc:picChg chg="del">
          <ac:chgData name="Rhonda Evans" userId="S::vpprograms@pmi-metrolina.org::51513267-ca04-41ba-9c27-47bd5f9ed920" providerId="AD" clId="Web-{54A0B92C-87DE-4FF5-92EE-ED6D55E809E1}" dt="2020-04-21T15:57:14.308" v="83"/>
          <ac:picMkLst>
            <pc:docMk/>
            <pc:sldMk cId="2959237298" sldId="4312"/>
            <ac:picMk id="6" creationId="{E75798BB-D215-4982-B3DB-F79334442E95}"/>
          </ac:picMkLst>
        </pc:picChg>
      </pc:sldChg>
    </pc:docChg>
  </pc:docChgLst>
  <pc:docChgLst>
    <pc:chgData name="Rhonda Evans" userId="S::vpprograms@pmi-metrolina.org::51513267-ca04-41ba-9c27-47bd5f9ed920" providerId="AD" clId="Web-{69AD3C5E-7A93-44E5-971D-A2FCE782A7CC}"/>
    <pc:docChg chg="modSld">
      <pc:chgData name="Rhonda Evans" userId="S::vpprograms@pmi-metrolina.org::51513267-ca04-41ba-9c27-47bd5f9ed920" providerId="AD" clId="Web-{69AD3C5E-7A93-44E5-971D-A2FCE782A7CC}" dt="2020-04-21T16:51:53.517" v="336" actId="20577"/>
      <pc:docMkLst>
        <pc:docMk/>
      </pc:docMkLst>
      <pc:sldChg chg="addSp modSp">
        <pc:chgData name="Rhonda Evans" userId="S::vpprograms@pmi-metrolina.org::51513267-ca04-41ba-9c27-47bd5f9ed920" providerId="AD" clId="Web-{69AD3C5E-7A93-44E5-971D-A2FCE782A7CC}" dt="2020-04-21T16:34:29.519" v="54" actId="20577"/>
        <pc:sldMkLst>
          <pc:docMk/>
          <pc:sldMk cId="434633582" sldId="4294"/>
        </pc:sldMkLst>
        <pc:spChg chg="mod">
          <ac:chgData name="Rhonda Evans" userId="S::vpprograms@pmi-metrolina.org::51513267-ca04-41ba-9c27-47bd5f9ed920" providerId="AD" clId="Web-{69AD3C5E-7A93-44E5-971D-A2FCE782A7CC}" dt="2020-04-21T16:34:29.519" v="54" actId="20577"/>
          <ac:spMkLst>
            <pc:docMk/>
            <pc:sldMk cId="434633582" sldId="4294"/>
            <ac:spMk id="9" creationId="{1A6647CC-B9FA-44A2-B008-9B65F25C5EF6}"/>
          </ac:spMkLst>
        </pc:spChg>
        <pc:picChg chg="add mod">
          <ac:chgData name="Rhonda Evans" userId="S::vpprograms@pmi-metrolina.org::51513267-ca04-41ba-9c27-47bd5f9ed920" providerId="AD" clId="Web-{69AD3C5E-7A93-44E5-971D-A2FCE782A7CC}" dt="2020-04-21T16:34:10.082" v="49" actId="1076"/>
          <ac:picMkLst>
            <pc:docMk/>
            <pc:sldMk cId="434633582" sldId="4294"/>
            <ac:picMk id="2" creationId="{85C78269-CEE2-4726-A125-F809B3DA9922}"/>
          </ac:picMkLst>
        </pc:picChg>
      </pc:sldChg>
      <pc:sldChg chg="addSp delSp modSp mod modClrScheme chgLayout">
        <pc:chgData name="Rhonda Evans" userId="S::vpprograms@pmi-metrolina.org::51513267-ca04-41ba-9c27-47bd5f9ed920" providerId="AD" clId="Web-{69AD3C5E-7A93-44E5-971D-A2FCE782A7CC}" dt="2020-04-21T16:51:49.470" v="334" actId="20577"/>
        <pc:sldMkLst>
          <pc:docMk/>
          <pc:sldMk cId="3186399969" sldId="4307"/>
        </pc:sldMkLst>
        <pc:spChg chg="add del mod ord">
          <ac:chgData name="Rhonda Evans" userId="S::vpprograms@pmi-metrolina.org::51513267-ca04-41ba-9c27-47bd5f9ed920" providerId="AD" clId="Web-{69AD3C5E-7A93-44E5-971D-A2FCE782A7CC}" dt="2020-04-21T16:35:16.816" v="65"/>
          <ac:spMkLst>
            <pc:docMk/>
            <pc:sldMk cId="3186399969" sldId="4307"/>
            <ac:spMk id="2" creationId="{E9F99CB7-2D07-4B8A-900E-4518ED5724C4}"/>
          </ac:spMkLst>
        </pc:spChg>
        <pc:spChg chg="mod ord">
          <ac:chgData name="Rhonda Evans" userId="S::vpprograms@pmi-metrolina.org::51513267-ca04-41ba-9c27-47bd5f9ed920" providerId="AD" clId="Web-{69AD3C5E-7A93-44E5-971D-A2FCE782A7CC}" dt="2020-04-21T16:45:40.424" v="311" actId="20577"/>
          <ac:spMkLst>
            <pc:docMk/>
            <pc:sldMk cId="3186399969" sldId="4307"/>
            <ac:spMk id="3" creationId="{827B842E-BB7F-4BEA-B73F-8CDBC7781A80}"/>
          </ac:spMkLst>
        </pc:spChg>
        <pc:spChg chg="mod">
          <ac:chgData name="Rhonda Evans" userId="S::vpprograms@pmi-metrolina.org::51513267-ca04-41ba-9c27-47bd5f9ed920" providerId="AD" clId="Web-{69AD3C5E-7A93-44E5-971D-A2FCE782A7CC}" dt="2020-04-21T16:36:20.848" v="86" actId="1076"/>
          <ac:spMkLst>
            <pc:docMk/>
            <pc:sldMk cId="3186399969" sldId="4307"/>
            <ac:spMk id="5" creationId="{A0D09DC7-F46E-4EDF-8C34-D739A8B26452}"/>
          </ac:spMkLst>
        </pc:spChg>
        <pc:spChg chg="del mod">
          <ac:chgData name="Rhonda Evans" userId="S::vpprograms@pmi-metrolina.org::51513267-ca04-41ba-9c27-47bd5f9ed920" providerId="AD" clId="Web-{69AD3C5E-7A93-44E5-971D-A2FCE782A7CC}" dt="2020-04-21T16:45:01.221" v="298"/>
          <ac:spMkLst>
            <pc:docMk/>
            <pc:sldMk cId="3186399969" sldId="4307"/>
            <ac:spMk id="6" creationId="{A7F3627B-E699-534F-AC43-EB4016B4BDB9}"/>
          </ac:spMkLst>
        </pc:spChg>
        <pc:spChg chg="add mod ord">
          <ac:chgData name="Rhonda Evans" userId="S::vpprograms@pmi-metrolina.org::51513267-ca04-41ba-9c27-47bd5f9ed920" providerId="AD" clId="Web-{69AD3C5E-7A93-44E5-971D-A2FCE782A7CC}" dt="2020-04-21T16:35:06.831" v="63" actId="20577"/>
          <ac:spMkLst>
            <pc:docMk/>
            <pc:sldMk cId="3186399969" sldId="4307"/>
            <ac:spMk id="7" creationId="{32288A9B-2D2B-4B43-AB01-B95FC65F422A}"/>
          </ac:spMkLst>
        </pc:spChg>
        <pc:spChg chg="add del mod">
          <ac:chgData name="Rhonda Evans" userId="S::vpprograms@pmi-metrolina.org::51513267-ca04-41ba-9c27-47bd5f9ed920" providerId="AD" clId="Web-{69AD3C5E-7A93-44E5-971D-A2FCE782A7CC}" dt="2020-04-21T16:44:54.846" v="297"/>
          <ac:spMkLst>
            <pc:docMk/>
            <pc:sldMk cId="3186399969" sldId="4307"/>
            <ac:spMk id="14" creationId="{3BC73DD1-BD2F-482C-9A8F-977E7517387E}"/>
          </ac:spMkLst>
        </pc:spChg>
        <pc:spChg chg="add mod">
          <ac:chgData name="Rhonda Evans" userId="S::vpprograms@pmi-metrolina.org::51513267-ca04-41ba-9c27-47bd5f9ed920" providerId="AD" clId="Web-{69AD3C5E-7A93-44E5-971D-A2FCE782A7CC}" dt="2020-04-21T16:39:40.347" v="121" actId="1076"/>
          <ac:spMkLst>
            <pc:docMk/>
            <pc:sldMk cId="3186399969" sldId="4307"/>
            <ac:spMk id="15" creationId="{21CEAAA0-D025-4D59-99D1-BC2F9D9E7D29}"/>
          </ac:spMkLst>
        </pc:spChg>
        <pc:spChg chg="add mod">
          <ac:chgData name="Rhonda Evans" userId="S::vpprograms@pmi-metrolina.org::51513267-ca04-41ba-9c27-47bd5f9ed920" providerId="AD" clId="Web-{69AD3C5E-7A93-44E5-971D-A2FCE782A7CC}" dt="2020-04-21T16:42:12.049" v="261" actId="1076"/>
          <ac:spMkLst>
            <pc:docMk/>
            <pc:sldMk cId="3186399969" sldId="4307"/>
            <ac:spMk id="16" creationId="{C0D4B6E8-C024-4971-99FD-45BA23FAC64C}"/>
          </ac:spMkLst>
        </pc:spChg>
        <pc:spChg chg="add mod">
          <ac:chgData name="Rhonda Evans" userId="S::vpprograms@pmi-metrolina.org::51513267-ca04-41ba-9c27-47bd5f9ed920" providerId="AD" clId="Web-{69AD3C5E-7A93-44E5-971D-A2FCE782A7CC}" dt="2020-04-21T16:42:15.924" v="262" actId="1076"/>
          <ac:spMkLst>
            <pc:docMk/>
            <pc:sldMk cId="3186399969" sldId="4307"/>
            <ac:spMk id="17" creationId="{787818C6-D411-4799-96EB-45E218CF436C}"/>
          </ac:spMkLst>
        </pc:spChg>
        <pc:spChg chg="add mod">
          <ac:chgData name="Rhonda Evans" userId="S::vpprograms@pmi-metrolina.org::51513267-ca04-41ba-9c27-47bd5f9ed920" providerId="AD" clId="Web-{69AD3C5E-7A93-44E5-971D-A2FCE782A7CC}" dt="2020-04-21T16:43:07.737" v="271" actId="20577"/>
          <ac:spMkLst>
            <pc:docMk/>
            <pc:sldMk cId="3186399969" sldId="4307"/>
            <ac:spMk id="20" creationId="{FD682592-FFFF-4984-A15D-4D77C9A54008}"/>
          </ac:spMkLst>
        </pc:spChg>
        <pc:spChg chg="add mod">
          <ac:chgData name="Rhonda Evans" userId="S::vpprograms@pmi-metrolina.org::51513267-ca04-41ba-9c27-47bd5f9ed920" providerId="AD" clId="Web-{69AD3C5E-7A93-44E5-971D-A2FCE782A7CC}" dt="2020-04-21T16:44:51.799" v="294" actId="20577"/>
          <ac:spMkLst>
            <pc:docMk/>
            <pc:sldMk cId="3186399969" sldId="4307"/>
            <ac:spMk id="25" creationId="{C9CC0213-FFCF-4E51-8500-1A3F6A3EC384}"/>
          </ac:spMkLst>
        </pc:spChg>
        <pc:spChg chg="add mod">
          <ac:chgData name="Rhonda Evans" userId="S::vpprograms@pmi-metrolina.org::51513267-ca04-41ba-9c27-47bd5f9ed920" providerId="AD" clId="Web-{69AD3C5E-7A93-44E5-971D-A2FCE782A7CC}" dt="2020-04-21T16:51:49.470" v="334" actId="20577"/>
          <ac:spMkLst>
            <pc:docMk/>
            <pc:sldMk cId="3186399969" sldId="4307"/>
            <ac:spMk id="30" creationId="{C9718EA6-E222-4CF3-ADF9-33068535F180}"/>
          </ac:spMkLst>
        </pc:spChg>
        <pc:graphicFrameChg chg="mod modGraphic">
          <ac:chgData name="Rhonda Evans" userId="S::vpprograms@pmi-metrolina.org::51513267-ca04-41ba-9c27-47bd5f9ed920" providerId="AD" clId="Web-{69AD3C5E-7A93-44E5-971D-A2FCE782A7CC}" dt="2020-04-21T16:36:06.644" v="84" actId="1076"/>
          <ac:graphicFrameMkLst>
            <pc:docMk/>
            <pc:sldMk cId="3186399969" sldId="4307"/>
            <ac:graphicFrameMk id="4" creationId="{8FF32964-CE03-4337-B3A0-2B887D0D40BC}"/>
          </ac:graphicFrameMkLst>
        </pc:graphicFrameChg>
        <pc:picChg chg="add mod">
          <ac:chgData name="Rhonda Evans" userId="S::vpprograms@pmi-metrolina.org::51513267-ca04-41ba-9c27-47bd5f9ed920" providerId="AD" clId="Web-{69AD3C5E-7A93-44E5-971D-A2FCE782A7CC}" dt="2020-04-21T16:36:22.784" v="87" actId="1076"/>
          <ac:picMkLst>
            <pc:docMk/>
            <pc:sldMk cId="3186399969" sldId="4307"/>
            <ac:picMk id="9" creationId="{05DB5405-D312-40EF-BA35-9F3ECBF87ACB}"/>
          </ac:picMkLst>
        </pc:picChg>
        <pc:picChg chg="add mod">
          <ac:chgData name="Rhonda Evans" userId="S::vpprograms@pmi-metrolina.org::51513267-ca04-41ba-9c27-47bd5f9ed920" providerId="AD" clId="Web-{69AD3C5E-7A93-44E5-971D-A2FCE782A7CC}" dt="2020-04-21T16:39:05.534" v="109" actId="1076"/>
          <ac:picMkLst>
            <pc:docMk/>
            <pc:sldMk cId="3186399969" sldId="4307"/>
            <ac:picMk id="10" creationId="{462F77BD-17C7-404B-82CA-0A874C3F4F92}"/>
          </ac:picMkLst>
        </pc:picChg>
        <pc:picChg chg="add mod">
          <ac:chgData name="Rhonda Evans" userId="S::vpprograms@pmi-metrolina.org::51513267-ca04-41ba-9c27-47bd5f9ed920" providerId="AD" clId="Web-{69AD3C5E-7A93-44E5-971D-A2FCE782A7CC}" dt="2020-04-21T16:42:47.143" v="264" actId="1076"/>
          <ac:picMkLst>
            <pc:docMk/>
            <pc:sldMk cId="3186399969" sldId="4307"/>
            <ac:picMk id="12" creationId="{81202CEA-ED9C-4A7A-B7B3-71C129871C00}"/>
          </ac:picMkLst>
        </pc:picChg>
        <pc:picChg chg="add del mod">
          <ac:chgData name="Rhonda Evans" userId="S::vpprograms@pmi-metrolina.org::51513267-ca04-41ba-9c27-47bd5f9ed920" providerId="AD" clId="Web-{69AD3C5E-7A93-44E5-971D-A2FCE782A7CC}" dt="2020-04-21T16:43:19.159" v="275"/>
          <ac:picMkLst>
            <pc:docMk/>
            <pc:sldMk cId="3186399969" sldId="4307"/>
            <ac:picMk id="18" creationId="{4B77FEDF-551F-41BC-879A-A50AEDFB0FBA}"/>
          </ac:picMkLst>
        </pc:picChg>
        <pc:picChg chg="add del mod">
          <ac:chgData name="Rhonda Evans" userId="S::vpprograms@pmi-metrolina.org::51513267-ca04-41ba-9c27-47bd5f9ed920" providerId="AD" clId="Web-{69AD3C5E-7A93-44E5-971D-A2FCE782A7CC}" dt="2020-04-21T16:44:20.127" v="283"/>
          <ac:picMkLst>
            <pc:docMk/>
            <pc:sldMk cId="3186399969" sldId="4307"/>
            <ac:picMk id="21" creationId="{2B93DCC5-C0A9-4642-86A2-89EED35FC0A0}"/>
          </ac:picMkLst>
        </pc:picChg>
        <pc:picChg chg="add mod">
          <ac:chgData name="Rhonda Evans" userId="S::vpprograms@pmi-metrolina.org::51513267-ca04-41ba-9c27-47bd5f9ed920" providerId="AD" clId="Web-{69AD3C5E-7A93-44E5-971D-A2FCE782A7CC}" dt="2020-04-21T16:44:23.377" v="284" actId="1076"/>
          <ac:picMkLst>
            <pc:docMk/>
            <pc:sldMk cId="3186399969" sldId="4307"/>
            <ac:picMk id="23" creationId="{EDF05BED-ABAA-43C3-868F-93B25AFF85FC}"/>
          </ac:picMkLst>
        </pc:picChg>
        <pc:picChg chg="add del mod">
          <ac:chgData name="Rhonda Evans" userId="S::vpprograms@pmi-metrolina.org::51513267-ca04-41ba-9c27-47bd5f9ed920" providerId="AD" clId="Web-{69AD3C5E-7A93-44E5-971D-A2FCE782A7CC}" dt="2020-04-21T16:50:52.564" v="314"/>
          <ac:picMkLst>
            <pc:docMk/>
            <pc:sldMk cId="3186399969" sldId="4307"/>
            <ac:picMk id="26" creationId="{3D4F5A63-A61A-4905-B5B3-6AF055B80F44}"/>
          </ac:picMkLst>
        </pc:picChg>
        <pc:picChg chg="add mod">
          <ac:chgData name="Rhonda Evans" userId="S::vpprograms@pmi-metrolina.org::51513267-ca04-41ba-9c27-47bd5f9ed920" providerId="AD" clId="Web-{69AD3C5E-7A93-44E5-971D-A2FCE782A7CC}" dt="2020-04-21T16:51:02.439" v="317" actId="14100"/>
          <ac:picMkLst>
            <pc:docMk/>
            <pc:sldMk cId="3186399969" sldId="4307"/>
            <ac:picMk id="28" creationId="{B7E2331B-20E7-429A-8ECA-DFF84D77015E}"/>
          </ac:picMkLst>
        </pc:picChg>
      </pc:sldChg>
    </pc:docChg>
  </pc:docChgLst>
  <pc:docChgLst>
    <pc:chgData name="Rhonda Evans" userId="S::vpprograms@pmi-metrolina.org::51513267-ca04-41ba-9c27-47bd5f9ed920" providerId="AD" clId="Web-{363A46E9-7F2C-44A1-BD05-401284688742}"/>
    <pc:docChg chg="modSld">
      <pc:chgData name="Rhonda Evans" userId="S::vpprograms@pmi-metrolina.org::51513267-ca04-41ba-9c27-47bd5f9ed920" providerId="AD" clId="Web-{363A46E9-7F2C-44A1-BD05-401284688742}" dt="2020-04-21T20:07:05.316" v="63" actId="20577"/>
      <pc:docMkLst>
        <pc:docMk/>
      </pc:docMkLst>
      <pc:sldChg chg="addSp delSp modSp">
        <pc:chgData name="Rhonda Evans" userId="S::vpprograms@pmi-metrolina.org::51513267-ca04-41ba-9c27-47bd5f9ed920" providerId="AD" clId="Web-{363A46E9-7F2C-44A1-BD05-401284688742}" dt="2020-04-21T20:05:27.410" v="37"/>
        <pc:sldMkLst>
          <pc:docMk/>
          <pc:sldMk cId="1184307298" sldId="4303"/>
        </pc:sldMkLst>
        <pc:picChg chg="add del mod">
          <ac:chgData name="Rhonda Evans" userId="S::vpprograms@pmi-metrolina.org::51513267-ca04-41ba-9c27-47bd5f9ed920" providerId="AD" clId="Web-{363A46E9-7F2C-44A1-BD05-401284688742}" dt="2020-04-21T20:05:27.410" v="37"/>
          <ac:picMkLst>
            <pc:docMk/>
            <pc:sldMk cId="1184307298" sldId="4303"/>
            <ac:picMk id="8" creationId="{34F69E05-612E-42F5-9590-FA17A3A25C4D}"/>
          </ac:picMkLst>
        </pc:picChg>
      </pc:sldChg>
      <pc:sldChg chg="addSp modSp">
        <pc:chgData name="Rhonda Evans" userId="S::vpprograms@pmi-metrolina.org::51513267-ca04-41ba-9c27-47bd5f9ed920" providerId="AD" clId="Web-{363A46E9-7F2C-44A1-BD05-401284688742}" dt="2020-04-21T20:07:05.316" v="62" actId="20577"/>
        <pc:sldMkLst>
          <pc:docMk/>
          <pc:sldMk cId="3186399969" sldId="4307"/>
        </pc:sldMkLst>
        <pc:spChg chg="mod">
          <ac:chgData name="Rhonda Evans" userId="S::vpprograms@pmi-metrolina.org::51513267-ca04-41ba-9c27-47bd5f9ed920" providerId="AD" clId="Web-{363A46E9-7F2C-44A1-BD05-401284688742}" dt="2020-04-21T20:06:50.144" v="53" actId="1076"/>
          <ac:spMkLst>
            <pc:docMk/>
            <pc:sldMk cId="3186399969" sldId="4307"/>
            <ac:spMk id="3" creationId="{827B842E-BB7F-4BEA-B73F-8CDBC7781A80}"/>
          </ac:spMkLst>
        </pc:spChg>
        <pc:spChg chg="mod">
          <ac:chgData name="Rhonda Evans" userId="S::vpprograms@pmi-metrolina.org::51513267-ca04-41ba-9c27-47bd5f9ed920" providerId="AD" clId="Web-{363A46E9-7F2C-44A1-BD05-401284688742}" dt="2020-04-21T20:06:26.175" v="42" actId="1076"/>
          <ac:spMkLst>
            <pc:docMk/>
            <pc:sldMk cId="3186399969" sldId="4307"/>
            <ac:spMk id="5" creationId="{A0D09DC7-F46E-4EDF-8C34-D739A8B26452}"/>
          </ac:spMkLst>
        </pc:spChg>
        <pc:spChg chg="add mod">
          <ac:chgData name="Rhonda Evans" userId="S::vpprograms@pmi-metrolina.org::51513267-ca04-41ba-9c27-47bd5f9ed920" providerId="AD" clId="Web-{363A46E9-7F2C-44A1-BD05-401284688742}" dt="2020-04-21T20:03:54.503" v="25" actId="1076"/>
          <ac:spMkLst>
            <pc:docMk/>
            <pc:sldMk cId="3186399969" sldId="4307"/>
            <ac:spMk id="6" creationId="{1FADBA49-8768-4C2A-AE3F-0B582DF6F95B}"/>
          </ac:spMkLst>
        </pc:spChg>
        <pc:spChg chg="mod">
          <ac:chgData name="Rhonda Evans" userId="S::vpprograms@pmi-metrolina.org::51513267-ca04-41ba-9c27-47bd5f9ed920" providerId="AD" clId="Web-{363A46E9-7F2C-44A1-BD05-401284688742}" dt="2020-04-21T20:06:26.285" v="45" actId="1076"/>
          <ac:spMkLst>
            <pc:docMk/>
            <pc:sldMk cId="3186399969" sldId="4307"/>
            <ac:spMk id="15" creationId="{21CEAAA0-D025-4D59-99D1-BC2F9D9E7D29}"/>
          </ac:spMkLst>
        </pc:spChg>
        <pc:spChg chg="mod">
          <ac:chgData name="Rhonda Evans" userId="S::vpprograms@pmi-metrolina.org::51513267-ca04-41ba-9c27-47bd5f9ed920" providerId="AD" clId="Web-{363A46E9-7F2C-44A1-BD05-401284688742}" dt="2020-04-21T20:07:01.222" v="56" actId="20577"/>
          <ac:spMkLst>
            <pc:docMk/>
            <pc:sldMk cId="3186399969" sldId="4307"/>
            <ac:spMk id="16" creationId="{C0D4B6E8-C024-4971-99FD-45BA23FAC64C}"/>
          </ac:spMkLst>
        </pc:spChg>
        <pc:spChg chg="mod">
          <ac:chgData name="Rhonda Evans" userId="S::vpprograms@pmi-metrolina.org::51513267-ca04-41ba-9c27-47bd5f9ed920" providerId="AD" clId="Web-{363A46E9-7F2C-44A1-BD05-401284688742}" dt="2020-04-21T20:07:05.316" v="62" actId="20577"/>
          <ac:spMkLst>
            <pc:docMk/>
            <pc:sldMk cId="3186399969" sldId="4307"/>
            <ac:spMk id="17" creationId="{787818C6-D411-4799-96EB-45E218CF436C}"/>
          </ac:spMkLst>
        </pc:spChg>
        <pc:spChg chg="mod">
          <ac:chgData name="Rhonda Evans" userId="S::vpprograms@pmi-metrolina.org::51513267-ca04-41ba-9c27-47bd5f9ed920" providerId="AD" clId="Web-{363A46E9-7F2C-44A1-BD05-401284688742}" dt="2020-04-21T20:06:26.363" v="47" actId="1076"/>
          <ac:spMkLst>
            <pc:docMk/>
            <pc:sldMk cId="3186399969" sldId="4307"/>
            <ac:spMk id="20" creationId="{FD682592-FFFF-4984-A15D-4D77C9A54008}"/>
          </ac:spMkLst>
        </pc:spChg>
        <pc:spChg chg="mod">
          <ac:chgData name="Rhonda Evans" userId="S::vpprograms@pmi-metrolina.org::51513267-ca04-41ba-9c27-47bd5f9ed920" providerId="AD" clId="Web-{363A46E9-7F2C-44A1-BD05-401284688742}" dt="2020-04-21T20:06:26.425" v="49" actId="1076"/>
          <ac:spMkLst>
            <pc:docMk/>
            <pc:sldMk cId="3186399969" sldId="4307"/>
            <ac:spMk id="25" creationId="{C9CC0213-FFCF-4E51-8500-1A3F6A3EC384}"/>
          </ac:spMkLst>
        </pc:spChg>
        <pc:spChg chg="mod">
          <ac:chgData name="Rhonda Evans" userId="S::vpprograms@pmi-metrolina.org::51513267-ca04-41ba-9c27-47bd5f9ed920" providerId="AD" clId="Web-{363A46E9-7F2C-44A1-BD05-401284688742}" dt="2020-04-21T20:04:36.753" v="33" actId="1076"/>
          <ac:spMkLst>
            <pc:docMk/>
            <pc:sldMk cId="3186399969" sldId="4307"/>
            <ac:spMk id="30" creationId="{C9718EA6-E222-4CF3-ADF9-33068535F180}"/>
          </ac:spMkLst>
        </pc:spChg>
        <pc:graphicFrameChg chg="mod">
          <ac:chgData name="Rhonda Evans" userId="S::vpprograms@pmi-metrolina.org::51513267-ca04-41ba-9c27-47bd5f9ed920" providerId="AD" clId="Web-{363A46E9-7F2C-44A1-BD05-401284688742}" dt="2020-04-21T20:04:36.175" v="32" actId="1076"/>
          <ac:graphicFrameMkLst>
            <pc:docMk/>
            <pc:sldMk cId="3186399969" sldId="4307"/>
            <ac:graphicFrameMk id="4" creationId="{8FF32964-CE03-4337-B3A0-2B887D0D40BC}"/>
          </ac:graphicFrameMkLst>
        </pc:graphicFrameChg>
        <pc:picChg chg="mod">
          <ac:chgData name="Rhonda Evans" userId="S::vpprograms@pmi-metrolina.org::51513267-ca04-41ba-9c27-47bd5f9ed920" providerId="AD" clId="Web-{363A46E9-7F2C-44A1-BD05-401284688742}" dt="2020-04-21T20:04:22.519" v="30" actId="1076"/>
          <ac:picMkLst>
            <pc:docMk/>
            <pc:sldMk cId="3186399969" sldId="4307"/>
            <ac:picMk id="2" creationId="{DC6DE80B-F333-4A16-A383-3505586B3BB9}"/>
          </ac:picMkLst>
        </pc:picChg>
        <pc:picChg chg="mod">
          <ac:chgData name="Rhonda Evans" userId="S::vpprograms@pmi-metrolina.org::51513267-ca04-41ba-9c27-47bd5f9ed920" providerId="AD" clId="Web-{363A46E9-7F2C-44A1-BD05-401284688742}" dt="2020-04-21T20:06:26.207" v="43" actId="1076"/>
          <ac:picMkLst>
            <pc:docMk/>
            <pc:sldMk cId="3186399969" sldId="4307"/>
            <ac:picMk id="10" creationId="{462F77BD-17C7-404B-82CA-0A874C3F4F92}"/>
          </ac:picMkLst>
        </pc:picChg>
        <pc:picChg chg="mod">
          <ac:chgData name="Rhonda Evans" userId="S::vpprograms@pmi-metrolina.org::51513267-ca04-41ba-9c27-47bd5f9ed920" providerId="AD" clId="Web-{363A46E9-7F2C-44A1-BD05-401284688742}" dt="2020-04-21T20:06:26.238" v="44" actId="1076"/>
          <ac:picMkLst>
            <pc:docMk/>
            <pc:sldMk cId="3186399969" sldId="4307"/>
            <ac:picMk id="12" creationId="{81202CEA-ED9C-4A7A-B7B3-71C129871C00}"/>
          </ac:picMkLst>
        </pc:picChg>
        <pc:picChg chg="mod">
          <ac:chgData name="Rhonda Evans" userId="S::vpprograms@pmi-metrolina.org::51513267-ca04-41ba-9c27-47bd5f9ed920" providerId="AD" clId="Web-{363A46E9-7F2C-44A1-BD05-401284688742}" dt="2020-04-21T20:06:26.394" v="48" actId="1076"/>
          <ac:picMkLst>
            <pc:docMk/>
            <pc:sldMk cId="3186399969" sldId="4307"/>
            <ac:picMk id="23" creationId="{EDF05BED-ABAA-43C3-868F-93B25AFF85FC}"/>
          </ac:picMkLst>
        </pc:picChg>
        <pc:picChg chg="mod">
          <ac:chgData name="Rhonda Evans" userId="S::vpprograms@pmi-metrolina.org::51513267-ca04-41ba-9c27-47bd5f9ed920" providerId="AD" clId="Web-{363A46E9-7F2C-44A1-BD05-401284688742}" dt="2020-04-21T20:06:34.738" v="51" actId="1076"/>
          <ac:picMkLst>
            <pc:docMk/>
            <pc:sldMk cId="3186399969" sldId="4307"/>
            <ac:picMk id="28" creationId="{B7E2331B-20E7-429A-8ECA-DFF84D77015E}"/>
          </ac:picMkLst>
        </pc:picChg>
      </pc:sldChg>
    </pc:docChg>
  </pc:docChgLst>
  <pc:docChgLst>
    <pc:chgData name="Anna Maddox" userId="S::prodir-metro@pmi-metrolina.org::0b1c5419-cb93-4235-b88a-253afa83a8eb" providerId="AD" clId="Web-{F36352E7-C5BA-45A0-B362-AD7C4A535CA3}"/>
    <pc:docChg chg="addSld sldOrd">
      <pc:chgData name="Anna Maddox" userId="S::prodir-metro@pmi-metrolina.org::0b1c5419-cb93-4235-b88a-253afa83a8eb" providerId="AD" clId="Web-{F36352E7-C5BA-45A0-B362-AD7C4A535CA3}" dt="2020-04-21T19:26:04.738" v="1"/>
      <pc:docMkLst>
        <pc:docMk/>
      </pc:docMkLst>
      <pc:sldChg chg="add ord">
        <pc:chgData name="Anna Maddox" userId="S::prodir-metro@pmi-metrolina.org::0b1c5419-cb93-4235-b88a-253afa83a8eb" providerId="AD" clId="Web-{F36352E7-C5BA-45A0-B362-AD7C4A535CA3}" dt="2020-04-21T19:26:04.738" v="1"/>
        <pc:sldMkLst>
          <pc:docMk/>
          <pc:sldMk cId="3548518391" sldId="4316"/>
        </pc:sldMkLst>
      </pc:sldChg>
    </pc:docChg>
  </pc:docChgLst>
  <pc:docChgLst>
    <pc:chgData name="Rhonda Evans" userId="S::vpprograms@pmi-metrolina.org::51513267-ca04-41ba-9c27-47bd5f9ed920" providerId="AD" clId="Web-{4563186C-50E4-4B39-B454-D31852369A8E}"/>
    <pc:docChg chg="modSld">
      <pc:chgData name="Rhonda Evans" userId="S::vpprograms@pmi-metrolina.org::51513267-ca04-41ba-9c27-47bd5f9ed920" providerId="AD" clId="Web-{4563186C-50E4-4B39-B454-D31852369A8E}" dt="2020-04-21T17:38:02.054" v="6" actId="1076"/>
      <pc:docMkLst>
        <pc:docMk/>
      </pc:docMkLst>
      <pc:sldChg chg="addSp delSp modSp">
        <pc:chgData name="Rhonda Evans" userId="S::vpprograms@pmi-metrolina.org::51513267-ca04-41ba-9c27-47bd5f9ed920" providerId="AD" clId="Web-{4563186C-50E4-4B39-B454-D31852369A8E}" dt="2020-04-21T17:38:02.054" v="6" actId="1076"/>
        <pc:sldMkLst>
          <pc:docMk/>
          <pc:sldMk cId="1331008973" sldId="392"/>
        </pc:sldMkLst>
        <pc:picChg chg="add mod">
          <ac:chgData name="Rhonda Evans" userId="S::vpprograms@pmi-metrolina.org::51513267-ca04-41ba-9c27-47bd5f9ed920" providerId="AD" clId="Web-{4563186C-50E4-4B39-B454-D31852369A8E}" dt="2020-04-21T17:37:43.240" v="4" actId="1076"/>
          <ac:picMkLst>
            <pc:docMk/>
            <pc:sldMk cId="1331008973" sldId="392"/>
            <ac:picMk id="2" creationId="{CFE93508-C312-4678-AE46-077420B458AA}"/>
          </ac:picMkLst>
        </pc:picChg>
        <pc:picChg chg="add mod">
          <ac:chgData name="Rhonda Evans" userId="S::vpprograms@pmi-metrolina.org::51513267-ca04-41ba-9c27-47bd5f9ed920" providerId="AD" clId="Web-{4563186C-50E4-4B39-B454-D31852369A8E}" dt="2020-04-21T17:38:02.054" v="6" actId="1076"/>
          <ac:picMkLst>
            <pc:docMk/>
            <pc:sldMk cId="1331008973" sldId="392"/>
            <ac:picMk id="4" creationId="{63DAAFC3-DB8F-4E82-961A-5BADAD6D79F1}"/>
          </ac:picMkLst>
        </pc:picChg>
        <pc:picChg chg="del">
          <ac:chgData name="Rhonda Evans" userId="S::vpprograms@pmi-metrolina.org::51513267-ca04-41ba-9c27-47bd5f9ed920" providerId="AD" clId="Web-{4563186C-50E4-4B39-B454-D31852369A8E}" dt="2020-04-21T17:37:34.317" v="0"/>
          <ac:picMkLst>
            <pc:docMk/>
            <pc:sldMk cId="1331008973" sldId="392"/>
            <ac:picMk id="7" creationId="{ECAC6812-F089-40B3-82CA-60E69A8A9EEA}"/>
          </ac:picMkLst>
        </pc:picChg>
      </pc:sldChg>
    </pc:docChg>
  </pc:docChgLst>
  <pc:docChgLst>
    <pc:chgData name="Rhonda Evans" userId="S::vpprograms@pmi-metrolina.org::51513267-ca04-41ba-9c27-47bd5f9ed920" providerId="AD" clId="Web-{CD35635B-6A5A-4322-84A7-ACEFA63BE28F}"/>
    <pc:docChg chg="modSld sldOrd">
      <pc:chgData name="Rhonda Evans" userId="S::vpprograms@pmi-metrolina.org::51513267-ca04-41ba-9c27-47bd5f9ed920" providerId="AD" clId="Web-{CD35635B-6A5A-4322-84A7-ACEFA63BE28F}" dt="2020-04-21T20:50:41.115" v="9"/>
      <pc:docMkLst>
        <pc:docMk/>
      </pc:docMkLst>
      <pc:sldChg chg="modSp">
        <pc:chgData name="Rhonda Evans" userId="S::vpprograms@pmi-metrolina.org::51513267-ca04-41ba-9c27-47bd5f9ed920" providerId="AD" clId="Web-{CD35635B-6A5A-4322-84A7-ACEFA63BE28F}" dt="2020-04-21T20:33:06.398" v="8" actId="20577"/>
        <pc:sldMkLst>
          <pc:docMk/>
          <pc:sldMk cId="1850262171" sldId="4305"/>
        </pc:sldMkLst>
        <pc:spChg chg="mod">
          <ac:chgData name="Rhonda Evans" userId="S::vpprograms@pmi-metrolina.org::51513267-ca04-41ba-9c27-47bd5f9ed920" providerId="AD" clId="Web-{CD35635B-6A5A-4322-84A7-ACEFA63BE28F}" dt="2020-04-21T20:33:06.398" v="8" actId="20577"/>
          <ac:spMkLst>
            <pc:docMk/>
            <pc:sldMk cId="1850262171" sldId="4305"/>
            <ac:spMk id="3" creationId="{26882E67-E28C-6641-AF32-365F4A0FFCE5}"/>
          </ac:spMkLst>
        </pc:spChg>
      </pc:sldChg>
      <pc:sldChg chg="delSp modSp">
        <pc:chgData name="Rhonda Evans" userId="S::vpprograms@pmi-metrolina.org::51513267-ca04-41ba-9c27-47bd5f9ed920" providerId="AD" clId="Web-{CD35635B-6A5A-4322-84A7-ACEFA63BE28F}" dt="2020-04-21T20:13:37.791" v="7" actId="14100"/>
        <pc:sldMkLst>
          <pc:docMk/>
          <pc:sldMk cId="958882645" sldId="4311"/>
        </pc:sldMkLst>
        <pc:spChg chg="del">
          <ac:chgData name="Rhonda Evans" userId="S::vpprograms@pmi-metrolina.org::51513267-ca04-41ba-9c27-47bd5f9ed920" providerId="AD" clId="Web-{CD35635B-6A5A-4322-84A7-ACEFA63BE28F}" dt="2020-04-21T20:13:37.619" v="6"/>
          <ac:spMkLst>
            <pc:docMk/>
            <pc:sldMk cId="958882645" sldId="4311"/>
            <ac:spMk id="5" creationId="{4F6DCBA8-BE1B-47C9-B97B-4AE637995E6C}"/>
          </ac:spMkLst>
        </pc:spChg>
        <pc:picChg chg="mod">
          <ac:chgData name="Rhonda Evans" userId="S::vpprograms@pmi-metrolina.org::51513267-ca04-41ba-9c27-47bd5f9ed920" providerId="AD" clId="Web-{CD35635B-6A5A-4322-84A7-ACEFA63BE28F}" dt="2020-04-21T20:13:37.791" v="7" actId="14100"/>
          <ac:picMkLst>
            <pc:docMk/>
            <pc:sldMk cId="958882645" sldId="4311"/>
            <ac:picMk id="6" creationId="{E75798BB-D215-4982-B3DB-F79334442E95}"/>
          </ac:picMkLst>
        </pc:picChg>
      </pc:sldChg>
      <pc:sldChg chg="delSp modSp">
        <pc:chgData name="Rhonda Evans" userId="S::vpprograms@pmi-metrolina.org::51513267-ca04-41ba-9c27-47bd5f9ed920" providerId="AD" clId="Web-{CD35635B-6A5A-4322-84A7-ACEFA63BE28F}" dt="2020-04-21T20:13:26.525" v="5" actId="1076"/>
        <pc:sldMkLst>
          <pc:docMk/>
          <pc:sldMk cId="2959237298" sldId="4312"/>
        </pc:sldMkLst>
        <pc:spChg chg="del">
          <ac:chgData name="Rhonda Evans" userId="S::vpprograms@pmi-metrolina.org::51513267-ca04-41ba-9c27-47bd5f9ed920" providerId="AD" clId="Web-{CD35635B-6A5A-4322-84A7-ACEFA63BE28F}" dt="2020-04-21T20:12:59.650" v="4"/>
          <ac:spMkLst>
            <pc:docMk/>
            <pc:sldMk cId="2959237298" sldId="4312"/>
            <ac:spMk id="4" creationId="{0005A008-61E0-4A1F-AE92-2B54B977F02E}"/>
          </ac:spMkLst>
        </pc:spChg>
        <pc:spChg chg="del">
          <ac:chgData name="Rhonda Evans" userId="S::vpprograms@pmi-metrolina.org::51513267-ca04-41ba-9c27-47bd5f9ed920" providerId="AD" clId="Web-{CD35635B-6A5A-4322-84A7-ACEFA63BE28F}" dt="2020-04-21T20:12:52.978" v="3"/>
          <ac:spMkLst>
            <pc:docMk/>
            <pc:sldMk cId="2959237298" sldId="4312"/>
            <ac:spMk id="5" creationId="{4F6DCBA8-BE1B-47C9-B97B-4AE637995E6C}"/>
          </ac:spMkLst>
        </pc:spChg>
        <pc:picChg chg="mod">
          <ac:chgData name="Rhonda Evans" userId="S::vpprograms@pmi-metrolina.org::51513267-ca04-41ba-9c27-47bd5f9ed920" providerId="AD" clId="Web-{CD35635B-6A5A-4322-84A7-ACEFA63BE28F}" dt="2020-04-21T20:13:26.525" v="5" actId="1076"/>
          <ac:picMkLst>
            <pc:docMk/>
            <pc:sldMk cId="2959237298" sldId="4312"/>
            <ac:picMk id="2" creationId="{40E89AB6-0DF1-4BAB-9ABF-ACB78C830B94}"/>
          </ac:picMkLst>
        </pc:picChg>
      </pc:sldChg>
      <pc:sldChg chg="ord">
        <pc:chgData name="Rhonda Evans" userId="S::vpprograms@pmi-metrolina.org::51513267-ca04-41ba-9c27-47bd5f9ed920" providerId="AD" clId="Web-{CD35635B-6A5A-4322-84A7-ACEFA63BE28F}" dt="2020-04-21T20:50:41.115" v="9"/>
        <pc:sldMkLst>
          <pc:docMk/>
          <pc:sldMk cId="3548518391" sldId="4316"/>
        </pc:sldMkLst>
      </pc:sldChg>
    </pc:docChg>
  </pc:docChgLst>
  <pc:docChgLst>
    <pc:chgData name="Rhonda Evans" userId="S::vpprograms@pmi-metrolina.org::51513267-ca04-41ba-9c27-47bd5f9ed920" providerId="AD" clId="Web-{D1C56C48-A108-4EBB-A5C0-6D2968783B3E}"/>
    <pc:docChg chg="modSld">
      <pc:chgData name="Rhonda Evans" userId="S::vpprograms@pmi-metrolina.org::51513267-ca04-41ba-9c27-47bd5f9ed920" providerId="AD" clId="Web-{D1C56C48-A108-4EBB-A5C0-6D2968783B3E}" dt="2020-04-21T17:44:18.816" v="54" actId="1076"/>
      <pc:docMkLst>
        <pc:docMk/>
      </pc:docMkLst>
      <pc:sldChg chg="addSp delSp modSp mod modClrScheme chgLayout">
        <pc:chgData name="Rhonda Evans" userId="S::vpprograms@pmi-metrolina.org::51513267-ca04-41ba-9c27-47bd5f9ed920" providerId="AD" clId="Web-{D1C56C48-A108-4EBB-A5C0-6D2968783B3E}" dt="2020-04-21T17:44:18.816" v="54" actId="1076"/>
        <pc:sldMkLst>
          <pc:docMk/>
          <pc:sldMk cId="1184307298" sldId="4303"/>
        </pc:sldMkLst>
        <pc:spChg chg="mod ord">
          <ac:chgData name="Rhonda Evans" userId="S::vpprograms@pmi-metrolina.org::51513267-ca04-41ba-9c27-47bd5f9ed920" providerId="AD" clId="Web-{D1C56C48-A108-4EBB-A5C0-6D2968783B3E}" dt="2020-04-21T17:42:51.909" v="28"/>
          <ac:spMkLst>
            <pc:docMk/>
            <pc:sldMk cId="1184307298" sldId="4303"/>
            <ac:spMk id="2" creationId="{84906CE6-6604-5E4E-B63C-16743836758E}"/>
          </ac:spMkLst>
        </pc:spChg>
        <pc:spChg chg="mod">
          <ac:chgData name="Rhonda Evans" userId="S::vpprograms@pmi-metrolina.org::51513267-ca04-41ba-9c27-47bd5f9ed920" providerId="AD" clId="Web-{D1C56C48-A108-4EBB-A5C0-6D2968783B3E}" dt="2020-04-21T17:44:09.862" v="53" actId="14100"/>
          <ac:spMkLst>
            <pc:docMk/>
            <pc:sldMk cId="1184307298" sldId="4303"/>
            <ac:spMk id="4" creationId="{711393D6-E64A-46AF-BA6F-B9634723D8A2}"/>
          </ac:spMkLst>
        </pc:spChg>
        <pc:spChg chg="mod ord">
          <ac:chgData name="Rhonda Evans" userId="S::vpprograms@pmi-metrolina.org::51513267-ca04-41ba-9c27-47bd5f9ed920" providerId="AD" clId="Web-{D1C56C48-A108-4EBB-A5C0-6D2968783B3E}" dt="2020-04-21T17:42:51.909" v="28"/>
          <ac:spMkLst>
            <pc:docMk/>
            <pc:sldMk cId="1184307298" sldId="4303"/>
            <ac:spMk id="5" creationId="{5EDB574E-4F03-D646-A491-AEF48C84CAAB}"/>
          </ac:spMkLst>
        </pc:spChg>
        <pc:spChg chg="mod">
          <ac:chgData name="Rhonda Evans" userId="S::vpprograms@pmi-metrolina.org::51513267-ca04-41ba-9c27-47bd5f9ed920" providerId="AD" clId="Web-{D1C56C48-A108-4EBB-A5C0-6D2968783B3E}" dt="2020-04-21T17:43:54.112" v="45" actId="1076"/>
          <ac:spMkLst>
            <pc:docMk/>
            <pc:sldMk cId="1184307298" sldId="4303"/>
            <ac:spMk id="7" creationId="{58BC3C6B-EA0F-C94A-9FD8-CA982498945C}"/>
          </ac:spMkLst>
        </pc:spChg>
        <pc:spChg chg="add del mod ord">
          <ac:chgData name="Rhonda Evans" userId="S::vpprograms@pmi-metrolina.org::51513267-ca04-41ba-9c27-47bd5f9ed920" providerId="AD" clId="Web-{D1C56C48-A108-4EBB-A5C0-6D2968783B3E}" dt="2020-04-21T17:43:00.347" v="30"/>
          <ac:spMkLst>
            <pc:docMk/>
            <pc:sldMk cId="1184307298" sldId="4303"/>
            <ac:spMk id="8" creationId="{7210E2A9-B325-4D85-B379-12A57305A900}"/>
          </ac:spMkLst>
        </pc:spChg>
        <pc:spChg chg="add mod ord">
          <ac:chgData name="Rhonda Evans" userId="S::vpprograms@pmi-metrolina.org::51513267-ca04-41ba-9c27-47bd5f9ed920" providerId="AD" clId="Web-{D1C56C48-A108-4EBB-A5C0-6D2968783B3E}" dt="2020-04-21T17:43:34.784" v="41" actId="20577"/>
          <ac:spMkLst>
            <pc:docMk/>
            <pc:sldMk cId="1184307298" sldId="4303"/>
            <ac:spMk id="9" creationId="{4BF211C7-9A0B-4696-843E-3802C38C3A4F}"/>
          </ac:spMkLst>
        </pc:spChg>
        <pc:picChg chg="mod">
          <ac:chgData name="Rhonda Evans" userId="S::vpprograms@pmi-metrolina.org::51513267-ca04-41ba-9c27-47bd5f9ed920" providerId="AD" clId="Web-{D1C56C48-A108-4EBB-A5C0-6D2968783B3E}" dt="2020-04-21T17:44:18.816" v="54" actId="1076"/>
          <ac:picMkLst>
            <pc:docMk/>
            <pc:sldMk cId="1184307298" sldId="4303"/>
            <ac:picMk id="3" creationId="{9320DE6F-1008-4649-8CFA-0FF49ACA9540}"/>
          </ac:picMkLst>
        </pc:picChg>
      </pc:sldChg>
      <pc:sldChg chg="modSp">
        <pc:chgData name="Rhonda Evans" userId="S::vpprograms@pmi-metrolina.org::51513267-ca04-41ba-9c27-47bd5f9ed920" providerId="AD" clId="Web-{D1C56C48-A108-4EBB-A5C0-6D2968783B3E}" dt="2020-04-21T17:39:37.752" v="10" actId="20577"/>
        <pc:sldMkLst>
          <pc:docMk/>
          <pc:sldMk cId="1850262171" sldId="4305"/>
        </pc:sldMkLst>
        <pc:spChg chg="mod">
          <ac:chgData name="Rhonda Evans" userId="S::vpprograms@pmi-metrolina.org::51513267-ca04-41ba-9c27-47bd5f9ed920" providerId="AD" clId="Web-{D1C56C48-A108-4EBB-A5C0-6D2968783B3E}" dt="2020-04-21T17:39:37.752" v="10" actId="20577"/>
          <ac:spMkLst>
            <pc:docMk/>
            <pc:sldMk cId="1850262171" sldId="4305"/>
            <ac:spMk id="3" creationId="{26882E67-E28C-6641-AF32-365F4A0FFCE5}"/>
          </ac:spMkLst>
        </pc:spChg>
      </pc:sldChg>
      <pc:sldChg chg="delSp modSp">
        <pc:chgData name="Rhonda Evans" userId="S::vpprograms@pmi-metrolina.org::51513267-ca04-41ba-9c27-47bd5f9ed920" providerId="AD" clId="Web-{D1C56C48-A108-4EBB-A5C0-6D2968783B3E}" dt="2020-04-21T17:40:25.315" v="16" actId="1076"/>
        <pc:sldMkLst>
          <pc:docMk/>
          <pc:sldMk cId="958882645" sldId="4311"/>
        </pc:sldMkLst>
        <pc:spChg chg="del mod">
          <ac:chgData name="Rhonda Evans" userId="S::vpprograms@pmi-metrolina.org::51513267-ca04-41ba-9c27-47bd5f9ed920" providerId="AD" clId="Web-{D1C56C48-A108-4EBB-A5C0-6D2968783B3E}" dt="2020-04-21T17:40:13.377" v="14"/>
          <ac:spMkLst>
            <pc:docMk/>
            <pc:sldMk cId="958882645" sldId="4311"/>
            <ac:spMk id="4" creationId="{0005A008-61E0-4A1F-AE92-2B54B977F02E}"/>
          </ac:spMkLst>
        </pc:spChg>
        <pc:picChg chg="mod">
          <ac:chgData name="Rhonda Evans" userId="S::vpprograms@pmi-metrolina.org::51513267-ca04-41ba-9c27-47bd5f9ed920" providerId="AD" clId="Web-{D1C56C48-A108-4EBB-A5C0-6D2968783B3E}" dt="2020-04-21T17:40:25.315" v="16" actId="1076"/>
          <ac:picMkLst>
            <pc:docMk/>
            <pc:sldMk cId="958882645" sldId="4311"/>
            <ac:picMk id="6" creationId="{E75798BB-D215-4982-B3DB-F79334442E95}"/>
          </ac:picMkLst>
        </pc:picChg>
      </pc:sldChg>
      <pc:sldChg chg="modSp">
        <pc:chgData name="Rhonda Evans" userId="S::vpprograms@pmi-metrolina.org::51513267-ca04-41ba-9c27-47bd5f9ed920" providerId="AD" clId="Web-{D1C56C48-A108-4EBB-A5C0-6D2968783B3E}" dt="2020-04-21T17:41:53.784" v="26" actId="1076"/>
        <pc:sldMkLst>
          <pc:docMk/>
          <pc:sldMk cId="2959237298" sldId="4312"/>
        </pc:sldMkLst>
        <pc:picChg chg="mod">
          <ac:chgData name="Rhonda Evans" userId="S::vpprograms@pmi-metrolina.org::51513267-ca04-41ba-9c27-47bd5f9ed920" providerId="AD" clId="Web-{D1C56C48-A108-4EBB-A5C0-6D2968783B3E}" dt="2020-04-21T17:41:53.784" v="26" actId="1076"/>
          <ac:picMkLst>
            <pc:docMk/>
            <pc:sldMk cId="2959237298" sldId="4312"/>
            <ac:picMk id="2" creationId="{40E89AB6-0DF1-4BAB-9ABF-ACB78C830B94}"/>
          </ac:picMkLst>
        </pc:picChg>
      </pc:sldChg>
    </pc:docChg>
  </pc:docChgLst>
  <pc:docChgLst>
    <pc:chgData name="Rhonda Evans" userId="S::vpprograms@pmi-metrolina.org::51513267-ca04-41ba-9c27-47bd5f9ed920" providerId="AD" clId="Web-{DF43596D-90BA-49DA-9020-725A92B31FD5}"/>
    <pc:docChg chg="addSld modSld">
      <pc:chgData name="Rhonda Evans" userId="S::vpprograms@pmi-metrolina.org::51513267-ca04-41ba-9c27-47bd5f9ed920" providerId="AD" clId="Web-{DF43596D-90BA-49DA-9020-725A92B31FD5}" dt="2020-04-20T22:28:42.325" v="13"/>
      <pc:docMkLst>
        <pc:docMk/>
      </pc:docMkLst>
      <pc:sldChg chg="addSp delSp modSp">
        <pc:chgData name="Rhonda Evans" userId="S::vpprograms@pmi-metrolina.org::51513267-ca04-41ba-9c27-47bd5f9ed920" providerId="AD" clId="Web-{DF43596D-90BA-49DA-9020-725A92B31FD5}" dt="2020-04-20T22:26:29.684" v="5"/>
        <pc:sldMkLst>
          <pc:docMk/>
          <pc:sldMk cId="1264840914" sldId="4304"/>
        </pc:sldMkLst>
        <pc:picChg chg="add del mod">
          <ac:chgData name="Rhonda Evans" userId="S::vpprograms@pmi-metrolina.org::51513267-ca04-41ba-9c27-47bd5f9ed920" providerId="AD" clId="Web-{DF43596D-90BA-49DA-9020-725A92B31FD5}" dt="2020-04-20T22:25:30.981" v="1"/>
          <ac:picMkLst>
            <pc:docMk/>
            <pc:sldMk cId="1264840914" sldId="4304"/>
            <ac:picMk id="3" creationId="{A0BCD440-234F-4B34-AD1E-6E34CEE923DE}"/>
          </ac:picMkLst>
        </pc:picChg>
        <pc:picChg chg="add del mod">
          <ac:chgData name="Rhonda Evans" userId="S::vpprograms@pmi-metrolina.org::51513267-ca04-41ba-9c27-47bd5f9ed920" providerId="AD" clId="Web-{DF43596D-90BA-49DA-9020-725A92B31FD5}" dt="2020-04-20T22:25:38.731" v="3"/>
          <ac:picMkLst>
            <pc:docMk/>
            <pc:sldMk cId="1264840914" sldId="4304"/>
            <ac:picMk id="5" creationId="{3575C7E5-0242-4408-B34C-2CF8EF7F5F19}"/>
          </ac:picMkLst>
        </pc:picChg>
        <pc:picChg chg="add del mod">
          <ac:chgData name="Rhonda Evans" userId="S::vpprograms@pmi-metrolina.org::51513267-ca04-41ba-9c27-47bd5f9ed920" providerId="AD" clId="Web-{DF43596D-90BA-49DA-9020-725A92B31FD5}" dt="2020-04-20T22:26:29.684" v="5"/>
          <ac:picMkLst>
            <pc:docMk/>
            <pc:sldMk cId="1264840914" sldId="4304"/>
            <ac:picMk id="9" creationId="{0CFBAAAF-F4D4-4C9B-9509-EF00BF2A78DF}"/>
          </ac:picMkLst>
        </pc:picChg>
      </pc:sldChg>
      <pc:sldChg chg="addSp delSp modSp add replId">
        <pc:chgData name="Rhonda Evans" userId="S::vpprograms@pmi-metrolina.org::51513267-ca04-41ba-9c27-47bd5f9ed920" providerId="AD" clId="Web-{DF43596D-90BA-49DA-9020-725A92B31FD5}" dt="2020-04-20T22:28:02.496" v="10"/>
        <pc:sldMkLst>
          <pc:docMk/>
          <pc:sldMk cId="3261713472" sldId="4310"/>
        </pc:sldMkLst>
        <pc:spChg chg="del">
          <ac:chgData name="Rhonda Evans" userId="S::vpprograms@pmi-metrolina.org::51513267-ca04-41ba-9c27-47bd5f9ed920" providerId="AD" clId="Web-{DF43596D-90BA-49DA-9020-725A92B31FD5}" dt="2020-04-20T22:27:10.528" v="7"/>
          <ac:spMkLst>
            <pc:docMk/>
            <pc:sldMk cId="3261713472" sldId="4310"/>
            <ac:spMk id="6" creationId="{A7F3627B-E699-534F-AC43-EB4016B4BDB9}"/>
          </ac:spMkLst>
        </pc:spChg>
        <pc:spChg chg="del">
          <ac:chgData name="Rhonda Evans" userId="S::vpprograms@pmi-metrolina.org::51513267-ca04-41ba-9c27-47bd5f9ed920" providerId="AD" clId="Web-{DF43596D-90BA-49DA-9020-725A92B31FD5}" dt="2020-04-20T22:27:19.074" v="8"/>
          <ac:spMkLst>
            <pc:docMk/>
            <pc:sldMk cId="3261713472" sldId="4310"/>
            <ac:spMk id="8" creationId="{424327B7-3E75-6147-9D9E-4D7F20EF5396}"/>
          </ac:spMkLst>
        </pc:spChg>
        <pc:picChg chg="add del mod">
          <ac:chgData name="Rhonda Evans" userId="S::vpprograms@pmi-metrolina.org::51513267-ca04-41ba-9c27-47bd5f9ed920" providerId="AD" clId="Web-{DF43596D-90BA-49DA-9020-725A92B31FD5}" dt="2020-04-20T22:28:02.496" v="10"/>
          <ac:picMkLst>
            <pc:docMk/>
            <pc:sldMk cId="3261713472" sldId="4310"/>
            <ac:picMk id="3" creationId="{B3C6EA00-E9BD-46DC-911E-A37B09516AED}"/>
          </ac:picMkLst>
        </pc:picChg>
      </pc:sldChg>
      <pc:sldChg chg="addSp delSp modSp new">
        <pc:chgData name="Rhonda Evans" userId="S::vpprograms@pmi-metrolina.org::51513267-ca04-41ba-9c27-47bd5f9ed920" providerId="AD" clId="Web-{DF43596D-90BA-49DA-9020-725A92B31FD5}" dt="2020-04-20T22:28:42.325" v="13"/>
        <pc:sldMkLst>
          <pc:docMk/>
          <pc:sldMk cId="603291170" sldId="4311"/>
        </pc:sldMkLst>
        <pc:picChg chg="add del mod">
          <ac:chgData name="Rhonda Evans" userId="S::vpprograms@pmi-metrolina.org::51513267-ca04-41ba-9c27-47bd5f9ed920" providerId="AD" clId="Web-{DF43596D-90BA-49DA-9020-725A92B31FD5}" dt="2020-04-20T22:28:42.325" v="13"/>
          <ac:picMkLst>
            <pc:docMk/>
            <pc:sldMk cId="603291170" sldId="4311"/>
            <ac:picMk id="5" creationId="{2553CA4C-D6F0-485D-91CB-B0B412495894}"/>
          </ac:picMkLst>
        </pc:picChg>
      </pc:sldChg>
    </pc:docChg>
  </pc:docChgLst>
  <pc:docChgLst>
    <pc:chgData name="Rhonda Evans" userId="S::vpprograms@pmi-metrolina.org::51513267-ca04-41ba-9c27-47bd5f9ed920" providerId="AD" clId="Web-{F9BA89AE-E32C-4F42-99FF-8C01BCB7DFA5}"/>
    <pc:docChg chg="delSld modSld">
      <pc:chgData name="Rhonda Evans" userId="S::vpprograms@pmi-metrolina.org::51513267-ca04-41ba-9c27-47bd5f9ed920" providerId="AD" clId="Web-{F9BA89AE-E32C-4F42-99FF-8C01BCB7DFA5}" dt="2020-04-21T19:59:31.510" v="170" actId="1076"/>
      <pc:docMkLst>
        <pc:docMk/>
      </pc:docMkLst>
      <pc:sldChg chg="modSp">
        <pc:chgData name="Rhonda Evans" userId="S::vpprograms@pmi-metrolina.org::51513267-ca04-41ba-9c27-47bd5f9ed920" providerId="AD" clId="Web-{F9BA89AE-E32C-4F42-99FF-8C01BCB7DFA5}" dt="2020-04-21T19:58:13.478" v="166" actId="20577"/>
        <pc:sldMkLst>
          <pc:docMk/>
          <pc:sldMk cId="1850262171" sldId="4305"/>
        </pc:sldMkLst>
        <pc:spChg chg="mod">
          <ac:chgData name="Rhonda Evans" userId="S::vpprograms@pmi-metrolina.org::51513267-ca04-41ba-9c27-47bd5f9ed920" providerId="AD" clId="Web-{F9BA89AE-E32C-4F42-99FF-8C01BCB7DFA5}" dt="2020-04-21T19:58:13.478" v="166" actId="20577"/>
          <ac:spMkLst>
            <pc:docMk/>
            <pc:sldMk cId="1850262171" sldId="4305"/>
            <ac:spMk id="3" creationId="{26882E67-E28C-6641-AF32-365F4A0FFCE5}"/>
          </ac:spMkLst>
        </pc:spChg>
      </pc:sldChg>
      <pc:sldChg chg="addSp delSp modSp mod modClrScheme chgLayout">
        <pc:chgData name="Rhonda Evans" userId="S::vpprograms@pmi-metrolina.org::51513267-ca04-41ba-9c27-47bd5f9ed920" providerId="AD" clId="Web-{F9BA89AE-E32C-4F42-99FF-8C01BCB7DFA5}" dt="2020-04-21T19:57:36.540" v="157" actId="1076"/>
        <pc:sldMkLst>
          <pc:docMk/>
          <pc:sldMk cId="2861681446" sldId="4306"/>
        </pc:sldMkLst>
        <pc:spChg chg="add del mod ord">
          <ac:chgData name="Rhonda Evans" userId="S::vpprograms@pmi-metrolina.org::51513267-ca04-41ba-9c27-47bd5f9ed920" providerId="AD" clId="Web-{F9BA89AE-E32C-4F42-99FF-8C01BCB7DFA5}" dt="2020-04-21T19:57:29.009" v="155"/>
          <ac:spMkLst>
            <pc:docMk/>
            <pc:sldMk cId="2861681446" sldId="4306"/>
            <ac:spMk id="2" creationId="{1C187FAE-67BA-4501-A00D-CCFFF555E21D}"/>
          </ac:spMkLst>
        </pc:spChg>
        <pc:spChg chg="mod ord">
          <ac:chgData name="Rhonda Evans" userId="S::vpprograms@pmi-metrolina.org::51513267-ca04-41ba-9c27-47bd5f9ed920" providerId="AD" clId="Web-{F9BA89AE-E32C-4F42-99FF-8C01BCB7DFA5}" dt="2020-04-21T19:57:26.337" v="154"/>
          <ac:spMkLst>
            <pc:docMk/>
            <pc:sldMk cId="2861681446" sldId="4306"/>
            <ac:spMk id="3" creationId="{827B842E-BB7F-4BEA-B73F-8CDBC7781A80}"/>
          </ac:spMkLst>
        </pc:spChg>
        <pc:spChg chg="mod">
          <ac:chgData name="Rhonda Evans" userId="S::vpprograms@pmi-metrolina.org::51513267-ca04-41ba-9c27-47bd5f9ed920" providerId="AD" clId="Web-{F9BA89AE-E32C-4F42-99FF-8C01BCB7DFA5}" dt="2020-04-21T19:57:36.540" v="157" actId="1076"/>
          <ac:spMkLst>
            <pc:docMk/>
            <pc:sldMk cId="2861681446" sldId="4306"/>
            <ac:spMk id="8" creationId="{424327B7-3E75-6147-9D9E-4D7F20EF5396}"/>
          </ac:spMkLst>
        </pc:spChg>
      </pc:sldChg>
      <pc:sldChg chg="addSp modSp">
        <pc:chgData name="Rhonda Evans" userId="S::vpprograms@pmi-metrolina.org::51513267-ca04-41ba-9c27-47bd5f9ed920" providerId="AD" clId="Web-{F9BA89AE-E32C-4F42-99FF-8C01BCB7DFA5}" dt="2020-04-21T19:59:31.510" v="170" actId="1076"/>
        <pc:sldMkLst>
          <pc:docMk/>
          <pc:sldMk cId="3186399969" sldId="4307"/>
        </pc:sldMkLst>
        <pc:spChg chg="mod">
          <ac:chgData name="Rhonda Evans" userId="S::vpprograms@pmi-metrolina.org::51513267-ca04-41ba-9c27-47bd5f9ed920" providerId="AD" clId="Web-{F9BA89AE-E32C-4F42-99FF-8C01BCB7DFA5}" dt="2020-04-21T19:59:26.947" v="169" actId="1076"/>
          <ac:spMkLst>
            <pc:docMk/>
            <pc:sldMk cId="3186399969" sldId="4307"/>
            <ac:spMk id="30" creationId="{C9718EA6-E222-4CF3-ADF9-33068535F180}"/>
          </ac:spMkLst>
        </pc:spChg>
        <pc:graphicFrameChg chg="mod">
          <ac:chgData name="Rhonda Evans" userId="S::vpprograms@pmi-metrolina.org::51513267-ca04-41ba-9c27-47bd5f9ed920" providerId="AD" clId="Web-{F9BA89AE-E32C-4F42-99FF-8C01BCB7DFA5}" dt="2020-04-21T19:59:22.713" v="168" actId="1076"/>
          <ac:graphicFrameMkLst>
            <pc:docMk/>
            <pc:sldMk cId="3186399969" sldId="4307"/>
            <ac:graphicFrameMk id="4" creationId="{8FF32964-CE03-4337-B3A0-2B887D0D40BC}"/>
          </ac:graphicFrameMkLst>
        </pc:graphicFrameChg>
        <pc:picChg chg="add mod">
          <ac:chgData name="Rhonda Evans" userId="S::vpprograms@pmi-metrolina.org::51513267-ca04-41ba-9c27-47bd5f9ed920" providerId="AD" clId="Web-{F9BA89AE-E32C-4F42-99FF-8C01BCB7DFA5}" dt="2020-04-21T19:59:31.510" v="170" actId="1076"/>
          <ac:picMkLst>
            <pc:docMk/>
            <pc:sldMk cId="3186399969" sldId="4307"/>
            <ac:picMk id="2" creationId="{DC6DE80B-F333-4A16-A383-3505586B3BB9}"/>
          </ac:picMkLst>
        </pc:picChg>
      </pc:sldChg>
      <pc:sldChg chg="del">
        <pc:chgData name="Rhonda Evans" userId="S::vpprograms@pmi-metrolina.org::51513267-ca04-41ba-9c27-47bd5f9ed920" providerId="AD" clId="Web-{F9BA89AE-E32C-4F42-99FF-8C01BCB7DFA5}" dt="2020-04-21T19:53:52.133" v="90"/>
        <pc:sldMkLst>
          <pc:docMk/>
          <pc:sldMk cId="2479702346" sldId="4309"/>
        </pc:sldMkLst>
      </pc:sldChg>
      <pc:sldChg chg="modSp">
        <pc:chgData name="Rhonda Evans" userId="S::vpprograms@pmi-metrolina.org::51513267-ca04-41ba-9c27-47bd5f9ed920" providerId="AD" clId="Web-{F9BA89AE-E32C-4F42-99FF-8C01BCB7DFA5}" dt="2020-04-21T19:57:44.759" v="158" actId="1076"/>
        <pc:sldMkLst>
          <pc:docMk/>
          <pc:sldMk cId="958882645" sldId="4311"/>
        </pc:sldMkLst>
        <pc:picChg chg="mod">
          <ac:chgData name="Rhonda Evans" userId="S::vpprograms@pmi-metrolina.org::51513267-ca04-41ba-9c27-47bd5f9ed920" providerId="AD" clId="Web-{F9BA89AE-E32C-4F42-99FF-8C01BCB7DFA5}" dt="2020-04-21T19:57:44.759" v="158" actId="1076"/>
          <ac:picMkLst>
            <pc:docMk/>
            <pc:sldMk cId="958882645" sldId="4311"/>
            <ac:picMk id="6" creationId="{E75798BB-D215-4982-B3DB-F79334442E95}"/>
          </ac:picMkLst>
        </pc:picChg>
      </pc:sldChg>
      <pc:sldChg chg="modSp">
        <pc:chgData name="Rhonda Evans" userId="S::vpprograms@pmi-metrolina.org::51513267-ca04-41ba-9c27-47bd5f9ed920" providerId="AD" clId="Web-{F9BA89AE-E32C-4F42-99FF-8C01BCB7DFA5}" dt="2020-04-21T19:56:45.978" v="129" actId="1076"/>
        <pc:sldMkLst>
          <pc:docMk/>
          <pc:sldMk cId="3073010797" sldId="4314"/>
        </pc:sldMkLst>
        <pc:picChg chg="mod">
          <ac:chgData name="Rhonda Evans" userId="S::vpprograms@pmi-metrolina.org::51513267-ca04-41ba-9c27-47bd5f9ed920" providerId="AD" clId="Web-{F9BA89AE-E32C-4F42-99FF-8C01BCB7DFA5}" dt="2020-04-21T19:56:45.978" v="129" actId="1076"/>
          <ac:picMkLst>
            <pc:docMk/>
            <pc:sldMk cId="3073010797" sldId="4314"/>
            <ac:picMk id="8" creationId="{9A75EC24-C86E-4CFD-BE03-2696CA3BE74E}"/>
          </ac:picMkLst>
        </pc:picChg>
      </pc:sldChg>
      <pc:sldChg chg="modSp">
        <pc:chgData name="Rhonda Evans" userId="S::vpprograms@pmi-metrolina.org::51513267-ca04-41ba-9c27-47bd5f9ed920" providerId="AD" clId="Web-{F9BA89AE-E32C-4F42-99FF-8C01BCB7DFA5}" dt="2020-04-21T19:56:25.181" v="127" actId="1076"/>
        <pc:sldMkLst>
          <pc:docMk/>
          <pc:sldMk cId="1319052954" sldId="4315"/>
        </pc:sldMkLst>
        <pc:picChg chg="mod">
          <ac:chgData name="Rhonda Evans" userId="S::vpprograms@pmi-metrolina.org::51513267-ca04-41ba-9c27-47bd5f9ed920" providerId="AD" clId="Web-{F9BA89AE-E32C-4F42-99FF-8C01BCB7DFA5}" dt="2020-04-21T19:56:25.181" v="127" actId="1076"/>
          <ac:picMkLst>
            <pc:docMk/>
            <pc:sldMk cId="1319052954" sldId="4315"/>
            <ac:picMk id="2" creationId="{2B7DDD22-E614-4614-9D21-6B3D1A5B3E1C}"/>
          </ac:picMkLst>
        </pc:picChg>
      </pc:sldChg>
      <pc:sldChg chg="addSp delSp modSp mod modClrScheme chgLayout">
        <pc:chgData name="Rhonda Evans" userId="S::vpprograms@pmi-metrolina.org::51513267-ca04-41ba-9c27-47bd5f9ed920" providerId="AD" clId="Web-{F9BA89AE-E32C-4F42-99FF-8C01BCB7DFA5}" dt="2020-04-21T19:56:08.899" v="124"/>
        <pc:sldMkLst>
          <pc:docMk/>
          <pc:sldMk cId="3548518391" sldId="4316"/>
        </pc:sldMkLst>
        <pc:spChg chg="add del mod ord">
          <ac:chgData name="Rhonda Evans" userId="S::vpprograms@pmi-metrolina.org::51513267-ca04-41ba-9c27-47bd5f9ed920" providerId="AD" clId="Web-{F9BA89AE-E32C-4F42-99FF-8C01BCB7DFA5}" dt="2020-04-21T19:54:44.711" v="98"/>
          <ac:spMkLst>
            <pc:docMk/>
            <pc:sldMk cId="3548518391" sldId="4316"/>
            <ac:spMk id="2" creationId="{68ED1D3E-28CA-40C0-A9FB-BDA7510DAB9C}"/>
          </ac:spMkLst>
        </pc:spChg>
        <pc:spChg chg="mod ord">
          <ac:chgData name="Rhonda Evans" userId="S::vpprograms@pmi-metrolina.org::51513267-ca04-41ba-9c27-47bd5f9ed920" providerId="AD" clId="Web-{F9BA89AE-E32C-4F42-99FF-8C01BCB7DFA5}" dt="2020-04-21T19:54:31.680" v="95"/>
          <ac:spMkLst>
            <pc:docMk/>
            <pc:sldMk cId="3548518391" sldId="4316"/>
            <ac:spMk id="3" creationId="{6CBA6FF2-D3B8-49C9-A499-0C1321B74101}"/>
          </ac:spMkLst>
        </pc:spChg>
        <pc:spChg chg="add del mod ord">
          <ac:chgData name="Rhonda Evans" userId="S::vpprograms@pmi-metrolina.org::51513267-ca04-41ba-9c27-47bd5f9ed920" providerId="AD" clId="Web-{F9BA89AE-E32C-4F42-99FF-8C01BCB7DFA5}" dt="2020-04-21T19:54:55.836" v="101"/>
          <ac:spMkLst>
            <pc:docMk/>
            <pc:sldMk cId="3548518391" sldId="4316"/>
            <ac:spMk id="4" creationId="{3A7469C4-2169-48A8-9033-A153673E87B2}"/>
          </ac:spMkLst>
        </pc:spChg>
        <pc:spChg chg="mod ord">
          <ac:chgData name="Rhonda Evans" userId="S::vpprograms@pmi-metrolina.org::51513267-ca04-41ba-9c27-47bd5f9ed920" providerId="AD" clId="Web-{F9BA89AE-E32C-4F42-99FF-8C01BCB7DFA5}" dt="2020-04-21T19:54:31.680" v="95"/>
          <ac:spMkLst>
            <pc:docMk/>
            <pc:sldMk cId="3548518391" sldId="4316"/>
            <ac:spMk id="5" creationId="{F0A85703-4721-4F08-B27E-ADC9DD2EFD69}"/>
          </ac:spMkLst>
        </pc:spChg>
        <pc:spChg chg="add mod ord">
          <ac:chgData name="Rhonda Evans" userId="S::vpprograms@pmi-metrolina.org::51513267-ca04-41ba-9c27-47bd5f9ed920" providerId="AD" clId="Web-{F9BA89AE-E32C-4F42-99FF-8C01BCB7DFA5}" dt="2020-04-21T19:54:35.305" v="97" actId="20577"/>
          <ac:spMkLst>
            <pc:docMk/>
            <pc:sldMk cId="3548518391" sldId="4316"/>
            <ac:spMk id="6" creationId="{E9B57F40-4E7B-45B6-8400-4FBDA91D3E33}"/>
          </ac:spMkLst>
        </pc:spChg>
        <pc:spChg chg="mod">
          <ac:chgData name="Rhonda Evans" userId="S::vpprograms@pmi-metrolina.org::51513267-ca04-41ba-9c27-47bd5f9ed920" providerId="AD" clId="Web-{F9BA89AE-E32C-4F42-99FF-8C01BCB7DFA5}" dt="2020-04-21T19:56:02.884" v="123" actId="1076"/>
          <ac:spMkLst>
            <pc:docMk/>
            <pc:sldMk cId="3548518391" sldId="4316"/>
            <ac:spMk id="22" creationId="{7B38F41A-F7CD-4678-AC50-A00EC917A33B}"/>
          </ac:spMkLst>
        </pc:spChg>
        <pc:graphicFrameChg chg="add del mod modGraphic">
          <ac:chgData name="Rhonda Evans" userId="S::vpprograms@pmi-metrolina.org::51513267-ca04-41ba-9c27-47bd5f9ed920" providerId="AD" clId="Web-{F9BA89AE-E32C-4F42-99FF-8C01BCB7DFA5}" dt="2020-04-21T19:55:51.149" v="118" actId="1076"/>
          <ac:graphicFrameMkLst>
            <pc:docMk/>
            <pc:sldMk cId="3548518391" sldId="4316"/>
            <ac:graphicFrameMk id="8" creationId="{8260DF3C-F308-42A0-B9B9-81A590E825DD}"/>
          </ac:graphicFrameMkLst>
        </pc:graphicFrameChg>
        <pc:picChg chg="add">
          <ac:chgData name="Rhonda Evans" userId="S::vpprograms@pmi-metrolina.org::51513267-ca04-41ba-9c27-47bd5f9ed920" providerId="AD" clId="Web-{F9BA89AE-E32C-4F42-99FF-8C01BCB7DFA5}" dt="2020-04-21T19:56:08.899" v="124"/>
          <ac:picMkLst>
            <pc:docMk/>
            <pc:sldMk cId="3548518391" sldId="4316"/>
            <ac:picMk id="7" creationId="{505DF356-47FE-40E1-9723-7BD0A2342C42}"/>
          </ac:picMkLst>
        </pc:picChg>
        <pc:picChg chg="mod">
          <ac:chgData name="Rhonda Evans" userId="S::vpprograms@pmi-metrolina.org::51513267-ca04-41ba-9c27-47bd5f9ed920" providerId="AD" clId="Web-{F9BA89AE-E32C-4F42-99FF-8C01BCB7DFA5}" dt="2020-04-21T19:55:58.555" v="119" actId="1076"/>
          <ac:picMkLst>
            <pc:docMk/>
            <pc:sldMk cId="3548518391" sldId="4316"/>
            <ac:picMk id="11" creationId="{B1572DC2-D59F-4188-8BD4-C3170B28A6A3}"/>
          </ac:picMkLst>
        </pc:picChg>
        <pc:picChg chg="mod">
          <ac:chgData name="Rhonda Evans" userId="S::vpprograms@pmi-metrolina.org::51513267-ca04-41ba-9c27-47bd5f9ed920" providerId="AD" clId="Web-{F9BA89AE-E32C-4F42-99FF-8C01BCB7DFA5}" dt="2020-04-21T19:55:58.571" v="120" actId="1076"/>
          <ac:picMkLst>
            <pc:docMk/>
            <pc:sldMk cId="3548518391" sldId="4316"/>
            <ac:picMk id="14" creationId="{6189CC52-5CBF-4919-B63E-95FE8F0597DC}"/>
          </ac:picMkLst>
        </pc:picChg>
        <pc:picChg chg="mod">
          <ac:chgData name="Rhonda Evans" userId="S::vpprograms@pmi-metrolina.org::51513267-ca04-41ba-9c27-47bd5f9ed920" providerId="AD" clId="Web-{F9BA89AE-E32C-4F42-99FF-8C01BCB7DFA5}" dt="2020-04-21T19:55:58.571" v="121" actId="1076"/>
          <ac:picMkLst>
            <pc:docMk/>
            <pc:sldMk cId="3548518391" sldId="4316"/>
            <ac:picMk id="17" creationId="{4D4463E9-9B72-4E6B-B0C9-DC47385B6537}"/>
          </ac:picMkLst>
        </pc:picChg>
        <pc:picChg chg="mod">
          <ac:chgData name="Rhonda Evans" userId="S::vpprograms@pmi-metrolina.org::51513267-ca04-41ba-9c27-47bd5f9ed920" providerId="AD" clId="Web-{F9BA89AE-E32C-4F42-99FF-8C01BCB7DFA5}" dt="2020-04-21T19:55:58.587" v="122" actId="1076"/>
          <ac:picMkLst>
            <pc:docMk/>
            <pc:sldMk cId="3548518391" sldId="4316"/>
            <ac:picMk id="20" creationId="{C5C948B4-946D-4CF5-B083-5ED797F7F170}"/>
          </ac:picMkLst>
        </pc:picChg>
      </pc:sldChg>
    </pc:docChg>
  </pc:docChgLst>
  <pc:docChgLst>
    <pc:chgData name="Rhonda Evans" userId="S::vpprograms@pmi-metrolina.org::51513267-ca04-41ba-9c27-47bd5f9ed920" providerId="AD" clId="Web-{8A70DA68-2BA4-4999-9D8B-3CE89D74972D}"/>
    <pc:docChg chg="modSld">
      <pc:chgData name="Rhonda Evans" userId="S::vpprograms@pmi-metrolina.org::51513267-ca04-41ba-9c27-47bd5f9ed920" providerId="AD" clId="Web-{8A70DA68-2BA4-4999-9D8B-3CE89D74972D}" dt="2020-04-21T16:30:21.250" v="36"/>
      <pc:docMkLst>
        <pc:docMk/>
      </pc:docMkLst>
      <pc:sldChg chg="delSp modSp">
        <pc:chgData name="Rhonda Evans" userId="S::vpprograms@pmi-metrolina.org::51513267-ca04-41ba-9c27-47bd5f9ed920" providerId="AD" clId="Web-{8A70DA68-2BA4-4999-9D8B-3CE89D74972D}" dt="2020-04-21T16:30:21.250" v="36"/>
        <pc:sldMkLst>
          <pc:docMk/>
          <pc:sldMk cId="434633582" sldId="4294"/>
        </pc:sldMkLst>
        <pc:spChg chg="mod">
          <ac:chgData name="Rhonda Evans" userId="S::vpprograms@pmi-metrolina.org::51513267-ca04-41ba-9c27-47bd5f9ed920" providerId="AD" clId="Web-{8A70DA68-2BA4-4999-9D8B-3CE89D74972D}" dt="2020-04-21T16:27:49.982" v="33" actId="20577"/>
          <ac:spMkLst>
            <pc:docMk/>
            <pc:sldMk cId="434633582" sldId="4294"/>
            <ac:spMk id="9" creationId="{1A6647CC-B9FA-44A2-B008-9B65F25C5EF6}"/>
          </ac:spMkLst>
        </pc:spChg>
        <pc:picChg chg="del mod">
          <ac:chgData name="Rhonda Evans" userId="S::vpprograms@pmi-metrolina.org::51513267-ca04-41ba-9c27-47bd5f9ed920" providerId="AD" clId="Web-{8A70DA68-2BA4-4999-9D8B-3CE89D74972D}" dt="2020-04-21T16:30:21.250" v="36"/>
          <ac:picMkLst>
            <pc:docMk/>
            <pc:sldMk cId="434633582" sldId="4294"/>
            <ac:picMk id="2" creationId="{41E5CA68-1A2A-4275-A4FC-9334BF56A38E}"/>
          </ac:picMkLst>
        </pc:picChg>
      </pc:sldChg>
      <pc:sldChg chg="delSp">
        <pc:chgData name="Rhonda Evans" userId="S::vpprograms@pmi-metrolina.org::51513267-ca04-41ba-9c27-47bd5f9ed920" providerId="AD" clId="Web-{8A70DA68-2BA4-4999-9D8B-3CE89D74972D}" dt="2020-04-21T16:26:37.028" v="6"/>
        <pc:sldMkLst>
          <pc:docMk/>
          <pc:sldMk cId="3073010797" sldId="4314"/>
        </pc:sldMkLst>
        <pc:spChg chg="del">
          <ac:chgData name="Rhonda Evans" userId="S::vpprograms@pmi-metrolina.org::51513267-ca04-41ba-9c27-47bd5f9ed920" providerId="AD" clId="Web-{8A70DA68-2BA4-4999-9D8B-3CE89D74972D}" dt="2020-04-21T16:26:37.028" v="6"/>
          <ac:spMkLst>
            <pc:docMk/>
            <pc:sldMk cId="3073010797" sldId="4314"/>
            <ac:spMk id="5" creationId="{F8D007AA-A8B7-4BD1-84FB-5E19BF6C824E}"/>
          </ac:spMkLst>
        </pc:spChg>
      </pc:sldChg>
      <pc:sldChg chg="addSp delSp modSp">
        <pc:chgData name="Rhonda Evans" userId="S::vpprograms@pmi-metrolina.org::51513267-ca04-41ba-9c27-47bd5f9ed920" providerId="AD" clId="Web-{8A70DA68-2BA4-4999-9D8B-3CE89D74972D}" dt="2020-04-21T16:26:30.262" v="5"/>
        <pc:sldMkLst>
          <pc:docMk/>
          <pc:sldMk cId="1319052954" sldId="4315"/>
        </pc:sldMkLst>
        <pc:spChg chg="del">
          <ac:chgData name="Rhonda Evans" userId="S::vpprograms@pmi-metrolina.org::51513267-ca04-41ba-9c27-47bd5f9ed920" providerId="AD" clId="Web-{8A70DA68-2BA4-4999-9D8B-3CE89D74972D}" dt="2020-04-21T16:26:30.262" v="5"/>
          <ac:spMkLst>
            <pc:docMk/>
            <pc:sldMk cId="1319052954" sldId="4315"/>
            <ac:spMk id="5" creationId="{F8D007AA-A8B7-4BD1-84FB-5E19BF6C824E}"/>
          </ac:spMkLst>
        </pc:spChg>
        <pc:picChg chg="add mod">
          <ac:chgData name="Rhonda Evans" userId="S::vpprograms@pmi-metrolina.org::51513267-ca04-41ba-9c27-47bd5f9ed920" providerId="AD" clId="Web-{8A70DA68-2BA4-4999-9D8B-3CE89D74972D}" dt="2020-04-21T16:26:27.668" v="4" actId="14100"/>
          <ac:picMkLst>
            <pc:docMk/>
            <pc:sldMk cId="1319052954" sldId="4315"/>
            <ac:picMk id="2" creationId="{2B7DDD22-E614-4614-9D21-6B3D1A5B3E1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3987C-8BE7-934C-B1ED-966EA1B50DA6}" type="datetimeFigureOut">
              <a:rPr lang="en-US" smtClean="0"/>
              <a:t>4/21/2020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737FC-9382-F947-AADD-FA4FB4659786}" type="slidenum">
              <a:rPr lang="en-US" smtClean="0"/>
              <a:t>‹#›</a:t>
            </a:fld>
            <a:endParaRPr lang="en-US"/>
          </a:p>
        </p:txBody>
      </p:sp>
    </p:spTree>
    <p:extLst>
      <p:ext uri="{BB962C8B-B14F-4D97-AF65-F5344CB8AC3E}">
        <p14:creationId xmlns:p14="http://schemas.microsoft.com/office/powerpoint/2010/main" val="291624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Anna</a:t>
            </a:r>
          </a:p>
        </p:txBody>
      </p:sp>
      <p:sp>
        <p:nvSpPr>
          <p:cNvPr id="4" name="Slide Number Placeholder 3"/>
          <p:cNvSpPr>
            <a:spLocks noGrp="1"/>
          </p:cNvSpPr>
          <p:nvPr>
            <p:ph type="sldNum" sz="quarter" idx="5"/>
          </p:nvPr>
        </p:nvSpPr>
        <p:spPr/>
        <p:txBody>
          <a:bodyPr/>
          <a:lstStyle/>
          <a:p>
            <a:fld id="{CFB737FC-9382-F947-AADD-FA4FB4659786}" type="slidenum">
              <a:rPr lang="en-US" smtClean="0"/>
              <a:t>2</a:t>
            </a:fld>
            <a:endParaRPr lang="en-US"/>
          </a:p>
        </p:txBody>
      </p:sp>
    </p:spTree>
    <p:extLst>
      <p:ext uri="{BB962C8B-B14F-4D97-AF65-F5344CB8AC3E}">
        <p14:creationId xmlns:p14="http://schemas.microsoft.com/office/powerpoint/2010/main" val="3503243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Anna</a:t>
            </a:r>
          </a:p>
        </p:txBody>
      </p:sp>
      <p:sp>
        <p:nvSpPr>
          <p:cNvPr id="4" name="Slide Number Placeholder 3"/>
          <p:cNvSpPr>
            <a:spLocks noGrp="1"/>
          </p:cNvSpPr>
          <p:nvPr>
            <p:ph type="sldNum" sz="quarter" idx="5"/>
          </p:nvPr>
        </p:nvSpPr>
        <p:spPr/>
        <p:txBody>
          <a:bodyPr/>
          <a:lstStyle/>
          <a:p>
            <a:fld id="{CFB737FC-9382-F947-AADD-FA4FB4659786}" type="slidenum">
              <a:rPr lang="en-US" smtClean="0"/>
              <a:t>3</a:t>
            </a:fld>
            <a:endParaRPr lang="en-US"/>
          </a:p>
        </p:txBody>
      </p:sp>
    </p:spTree>
    <p:extLst>
      <p:ext uri="{BB962C8B-B14F-4D97-AF65-F5344CB8AC3E}">
        <p14:creationId xmlns:p14="http://schemas.microsoft.com/office/powerpoint/2010/main" val="2771353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Tish</a:t>
            </a:r>
          </a:p>
        </p:txBody>
      </p:sp>
      <p:sp>
        <p:nvSpPr>
          <p:cNvPr id="4" name="Slide Number Placeholder 3"/>
          <p:cNvSpPr>
            <a:spLocks noGrp="1"/>
          </p:cNvSpPr>
          <p:nvPr>
            <p:ph type="sldNum" sz="quarter" idx="5"/>
          </p:nvPr>
        </p:nvSpPr>
        <p:spPr/>
        <p:txBody>
          <a:bodyPr/>
          <a:lstStyle/>
          <a:p>
            <a:fld id="{CFB737FC-9382-F947-AADD-FA4FB4659786}" type="slidenum">
              <a:rPr lang="en-US" smtClean="0"/>
              <a:t>8</a:t>
            </a:fld>
            <a:endParaRPr lang="en-US"/>
          </a:p>
        </p:txBody>
      </p:sp>
    </p:spTree>
    <p:extLst>
      <p:ext uri="{BB962C8B-B14F-4D97-AF65-F5344CB8AC3E}">
        <p14:creationId xmlns:p14="http://schemas.microsoft.com/office/powerpoint/2010/main" val="909035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RICH?</a:t>
            </a:r>
          </a:p>
        </p:txBody>
      </p:sp>
      <p:sp>
        <p:nvSpPr>
          <p:cNvPr id="4" name="Slide Number Placeholder 3"/>
          <p:cNvSpPr>
            <a:spLocks noGrp="1"/>
          </p:cNvSpPr>
          <p:nvPr>
            <p:ph type="sldNum" sz="quarter" idx="5"/>
          </p:nvPr>
        </p:nvSpPr>
        <p:spPr/>
        <p:txBody>
          <a:bodyPr/>
          <a:lstStyle/>
          <a:p>
            <a:fld id="{CFB737FC-9382-F947-AADD-FA4FB4659786}" type="slidenum">
              <a:rPr lang="en-US" smtClean="0"/>
              <a:t>37</a:t>
            </a:fld>
            <a:endParaRPr lang="en-US"/>
          </a:p>
        </p:txBody>
      </p:sp>
    </p:spTree>
    <p:extLst>
      <p:ext uri="{BB962C8B-B14F-4D97-AF65-F5344CB8AC3E}">
        <p14:creationId xmlns:p14="http://schemas.microsoft.com/office/powerpoint/2010/main" val="2594670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Anna Introduce, Rhonda conduct poll.</a:t>
            </a:r>
          </a:p>
        </p:txBody>
      </p:sp>
      <p:sp>
        <p:nvSpPr>
          <p:cNvPr id="4" name="Slide Number Placeholder 3"/>
          <p:cNvSpPr>
            <a:spLocks noGrp="1"/>
          </p:cNvSpPr>
          <p:nvPr>
            <p:ph type="sldNum" sz="quarter" idx="5"/>
          </p:nvPr>
        </p:nvSpPr>
        <p:spPr/>
        <p:txBody>
          <a:bodyPr/>
          <a:lstStyle/>
          <a:p>
            <a:fld id="{CFB737FC-9382-F947-AADD-FA4FB4659786}" type="slidenum">
              <a:rPr lang="en-US" smtClean="0"/>
              <a:t>38</a:t>
            </a:fld>
            <a:endParaRPr lang="en-US"/>
          </a:p>
        </p:txBody>
      </p:sp>
    </p:spTree>
    <p:extLst>
      <p:ext uri="{BB962C8B-B14F-4D97-AF65-F5344CB8AC3E}">
        <p14:creationId xmlns:p14="http://schemas.microsoft.com/office/powerpoint/2010/main" val="3268007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5.emf"/><Relationship Id="rId7"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2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image" Target="../media/image2.emf"/><Relationship Id="rId16" Type="http://schemas.openxmlformats.org/officeDocument/2006/relationships/image" Target="../media/image16.emf"/><Relationship Id="rId20"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0.emf"/><Relationship Id="rId1" Type="http://schemas.openxmlformats.org/officeDocument/2006/relationships/slideMaster" Target="../slideMasters/slideMaster1.xml"/><Relationship Id="rId6" Type="http://schemas.openxmlformats.org/officeDocument/2006/relationships/image" Target="../media/image27.emf"/><Relationship Id="rId11" Type="http://schemas.openxmlformats.org/officeDocument/2006/relationships/image" Target="../media/image1.png"/><Relationship Id="rId5" Type="http://schemas.openxmlformats.org/officeDocument/2006/relationships/image" Target="../media/image26.emf"/><Relationship Id="rId10" Type="http://schemas.openxmlformats.org/officeDocument/2006/relationships/image" Target="../media/image21.emf"/><Relationship Id="rId4" Type="http://schemas.openxmlformats.org/officeDocument/2006/relationships/image" Target="../media/image25.emf"/><Relationship Id="rId9"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0.emf"/><Relationship Id="rId1" Type="http://schemas.openxmlformats.org/officeDocument/2006/relationships/slideMaster" Target="../slideMasters/slideMaster1.xml"/><Relationship Id="rId6" Type="http://schemas.openxmlformats.org/officeDocument/2006/relationships/image" Target="../media/image28.emf"/><Relationship Id="rId11" Type="http://schemas.openxmlformats.org/officeDocument/2006/relationships/image" Target="../media/image20.png"/><Relationship Id="rId5" Type="http://schemas.openxmlformats.org/officeDocument/2006/relationships/image" Target="../media/image21.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image" Target="../media/image2.emf"/><Relationship Id="rId16" Type="http://schemas.openxmlformats.org/officeDocument/2006/relationships/image" Target="../media/image16.emf"/><Relationship Id="rId20"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a:t>Click icon to add picture</a:t>
            </a:r>
          </a:p>
        </p:txBody>
      </p:sp>
      <p:pic>
        <p:nvPicPr>
          <p:cNvPr id="7" name="Picture 6">
            <a:extLst>
              <a:ext uri="{FF2B5EF4-FFF2-40B4-BE49-F238E27FC236}">
                <a16:creationId xmlns:a16="http://schemas.microsoft.com/office/drawing/2014/main" id="{405D32D5-AD32-4FBA-B062-FF4ECB120358}"/>
              </a:ext>
            </a:extLst>
          </p:cNvPr>
          <p:cNvPicPr>
            <a:picLocks noChangeAspect="1"/>
          </p:cNvPicPr>
          <p:nvPr userDrawn="1"/>
        </p:nvPicPr>
        <p:blipFill>
          <a:blip r:embed="rId2"/>
          <a:stretch>
            <a:fillRect/>
          </a:stretch>
        </p:blipFill>
        <p:spPr>
          <a:xfrm>
            <a:off x="0" y="139050"/>
            <a:ext cx="2534194" cy="834650"/>
          </a:xfrm>
          <a:prstGeom prst="rect">
            <a:avLst/>
          </a:prstGeom>
        </p:spPr>
      </p:pic>
    </p:spTree>
    <p:extLst>
      <p:ext uri="{BB962C8B-B14F-4D97-AF65-F5344CB8AC3E}">
        <p14:creationId xmlns:p14="http://schemas.microsoft.com/office/powerpoint/2010/main" val="23799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21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90758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21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3"/>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108296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t>21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6B3E4B35-A60F-F146-9EC0-1F75A9F55273}"/>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460173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32E343-2B04-EB48-9B97-BD2FE8D48C7F}" type="datetime3">
              <a:rPr lang="en-US" smtClean="0"/>
              <a:t>21 April 2020</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a:p>
        </p:txBody>
      </p:sp>
      <p:pic>
        <p:nvPicPr>
          <p:cNvPr id="8" name="Picture 7">
            <a:extLst>
              <a:ext uri="{FF2B5EF4-FFF2-40B4-BE49-F238E27FC236}">
                <a16:creationId xmlns:a16="http://schemas.microsoft.com/office/drawing/2014/main" id="{99477EB4-D506-4818-84F0-7E19762B05B1}"/>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641691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0A0274-0969-3941-8619-969AE42D3FF0}" type="datetime3">
              <a:rPr lang="en-US" smtClean="0"/>
              <a:t>21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pic>
        <p:nvPicPr>
          <p:cNvPr id="9" name="Picture 8">
            <a:extLst>
              <a:ext uri="{FF2B5EF4-FFF2-40B4-BE49-F238E27FC236}">
                <a16:creationId xmlns:a16="http://schemas.microsoft.com/office/drawing/2014/main" id="{59F0801C-06BF-45A1-ACD9-674500CE5111}"/>
              </a:ext>
            </a:extLst>
          </p:cNvPr>
          <p:cNvPicPr>
            <a:picLocks noChangeAspect="1"/>
          </p:cNvPicPr>
          <p:nvPr userDrawn="1"/>
        </p:nvPicPr>
        <p:blipFill rotWithShape="1">
          <a:blip r:embed="rId2"/>
          <a:srcRect l="9079" r="58618"/>
          <a:stretch/>
        </p:blipFill>
        <p:spPr>
          <a:xfrm>
            <a:off x="314325" y="6245610"/>
            <a:ext cx="411480" cy="419545"/>
          </a:xfrm>
          <a:prstGeom prst="rect">
            <a:avLst/>
          </a:prstGeom>
        </p:spPr>
      </p:pic>
    </p:spTree>
    <p:extLst>
      <p:ext uri="{BB962C8B-B14F-4D97-AF65-F5344CB8AC3E}">
        <p14:creationId xmlns:p14="http://schemas.microsoft.com/office/powerpoint/2010/main" val="1402103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C6AE46-E964-4841-95DA-D027440F40A9}" type="datetime3">
              <a:rPr lang="en-US" smtClean="0"/>
              <a:t>21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A6F89482-E80D-4B8C-9369-FCEC2B756BC7}"/>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35335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2</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FCCBD696-7C8A-2A45-A7BF-3087168EA6B0}" type="datetime3">
              <a:rPr lang="en-US" smtClean="0"/>
              <a:t>21 April 2020</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Content Placeholder 2">
            <a:extLst>
              <a:ext uri="{FF2B5EF4-FFF2-40B4-BE49-F238E27FC236}">
                <a16:creationId xmlns:a16="http://schemas.microsoft.com/office/drawing/2014/main"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3</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1</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pic>
        <p:nvPicPr>
          <p:cNvPr id="16" name="Picture 15" descr="A close up of a sign&#10;&#10;Description automatically generated">
            <a:extLst>
              <a:ext uri="{FF2B5EF4-FFF2-40B4-BE49-F238E27FC236}">
                <a16:creationId xmlns:a16="http://schemas.microsoft.com/office/drawing/2014/main" id="{8FBE6F9A-44DD-BC44-A416-8D2DFFC1E4C2}"/>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491538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227469-4926-C24C-9286-249EA7D18847}" type="datetime3">
              <a:rPr lang="en-US" smtClean="0"/>
              <a:t>21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2">
            <a:extLst>
              <a:ext uri="{FF2B5EF4-FFF2-40B4-BE49-F238E27FC236}">
                <a16:creationId xmlns:a16="http://schemas.microsoft.com/office/drawing/2014/main"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6AD55613-7D31-4670-BB30-C560D6654954}"/>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315399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93A847-D166-824F-BF25-C81C07C7958A}" type="datetime3">
              <a:rPr lang="en-US" smtClean="0"/>
              <a:t>21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a:t>Click icon to add picture</a:t>
            </a:r>
          </a:p>
        </p:txBody>
      </p:sp>
      <p:pic>
        <p:nvPicPr>
          <p:cNvPr id="11" name="Picture 10">
            <a:extLst>
              <a:ext uri="{FF2B5EF4-FFF2-40B4-BE49-F238E27FC236}">
                <a16:creationId xmlns:a16="http://schemas.microsoft.com/office/drawing/2014/main" id="{17452D14-C3E4-4944-A4EE-3926CE1DF1C3}"/>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2758151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AB87EE-AB7B-094A-B9F5-CDE098C24703}" type="datetime3">
              <a:rPr lang="en-US" smtClean="0"/>
              <a:t>21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a:t>Click icon to add picture</a:t>
            </a:r>
          </a:p>
        </p:txBody>
      </p:sp>
      <p:pic>
        <p:nvPicPr>
          <p:cNvPr id="11" name="Picture 10">
            <a:extLst>
              <a:ext uri="{FF2B5EF4-FFF2-40B4-BE49-F238E27FC236}">
                <a16:creationId xmlns:a16="http://schemas.microsoft.com/office/drawing/2014/main" id="{E71F6DA0-13F0-46E0-BDE3-18722B88675E}"/>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361831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7" name="Picture 6">
            <a:extLst>
              <a:ext uri="{FF2B5EF4-FFF2-40B4-BE49-F238E27FC236}">
                <a16:creationId xmlns:a16="http://schemas.microsoft.com/office/drawing/2014/main" id="{9C307EFC-6E5C-486C-A599-2C97371B72E4}"/>
              </a:ext>
            </a:extLst>
          </p:cNvPr>
          <p:cNvPicPr>
            <a:picLocks noChangeAspect="1"/>
          </p:cNvPicPr>
          <p:nvPr userDrawn="1"/>
        </p:nvPicPr>
        <p:blipFill>
          <a:blip r:embed="rId20"/>
          <a:stretch>
            <a:fillRect/>
          </a:stretch>
        </p:blipFill>
        <p:spPr>
          <a:xfrm>
            <a:off x="64113" y="47804"/>
            <a:ext cx="3387171" cy="1115583"/>
          </a:xfrm>
          <a:prstGeom prst="rect">
            <a:avLst/>
          </a:prstGeom>
        </p:spPr>
      </p:pic>
    </p:spTree>
    <p:extLst>
      <p:ext uri="{BB962C8B-B14F-4D97-AF65-F5344CB8AC3E}">
        <p14:creationId xmlns:p14="http://schemas.microsoft.com/office/powerpoint/2010/main" val="4130213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3DDE7ADE-6F10-1142-AEA7-FE5F1740BF72}" type="datetime3">
              <a:rPr lang="en-US" smtClean="0"/>
              <a:t>21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1C68A99-EFD5-4D1E-9985-3D43D8EB0E7B}"/>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135548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6741FEBB-6A99-D647-AC16-C20746B1070E}" type="datetime3">
              <a:rPr lang="en-US" smtClean="0"/>
              <a:t>21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B98E372-AA2D-4CE3-9ACD-C08DF74F6697}"/>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22822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41555-4E7B-2F45-99CC-7D97BF5184A8}" type="datetime3">
              <a:rPr lang="en-US" smtClean="0"/>
              <a:t>21 April 2020</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pic>
        <p:nvPicPr>
          <p:cNvPr id="8" name="Picture 7">
            <a:extLst>
              <a:ext uri="{FF2B5EF4-FFF2-40B4-BE49-F238E27FC236}">
                <a16:creationId xmlns:a16="http://schemas.microsoft.com/office/drawing/2014/main" id="{70995C49-914F-493F-B028-1732D1C102A8}"/>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483596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hasCustomPrompt="1"/>
          </p:nvPr>
        </p:nvSpPr>
        <p:spPr>
          <a:xfrm>
            <a:off x="8947150"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a:t>00%</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lvl1pPr>
              <a:defRPr>
                <a:solidFill>
                  <a:schemeClr val="bg1"/>
                </a:solidFill>
              </a:defRPr>
            </a:lvl1pPr>
          </a:lstStyle>
          <a:p>
            <a:fld id="{0E2BEFA7-94B0-F14D-8D0E-FEFBB368FAB7}" type="datetime3">
              <a:rPr lang="en-US" smtClean="0"/>
              <a:t>21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CF6D44C6-D095-4541-B3C9-5BC75C9BAF4D}"/>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2763565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C250D1-D419-0749-9CE8-FF2378899362}" type="datetime3">
              <a:rPr lang="en-US" smtClean="0"/>
              <a:t>21 April 2020</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20167877-C5F0-468D-A50E-B9F8C0C0617C}"/>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3097765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A54417-37E1-084F-875D-6EF728360C51}" type="datetime3">
              <a:rPr lang="en-US" smtClean="0"/>
              <a:t>21 April 2020</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a:t>Click icon to add picture</a:t>
            </a:r>
          </a:p>
        </p:txBody>
      </p:sp>
      <p:pic>
        <p:nvPicPr>
          <p:cNvPr id="10" name="Picture 9">
            <a:extLst>
              <a:ext uri="{FF2B5EF4-FFF2-40B4-BE49-F238E27FC236}">
                <a16:creationId xmlns:a16="http://schemas.microsoft.com/office/drawing/2014/main" id="{72F3DCC2-FD4E-4E00-BA12-0BA664B89B7B}"/>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2863572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1ABCD5-E8D7-3442-80F4-C6371EB1D97F}" type="datetime3">
              <a:rPr lang="en-US" smtClean="0"/>
              <a:t>21 April 2020</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a:t>Click icon to add picture</a:t>
            </a:r>
          </a:p>
        </p:txBody>
      </p:sp>
      <p:sp>
        <p:nvSpPr>
          <p:cNvPr id="12" name="Text Placeholder 13">
            <a:extLst>
              <a:ext uri="{FF2B5EF4-FFF2-40B4-BE49-F238E27FC236}">
                <a16:creationId xmlns:a16="http://schemas.microsoft.com/office/drawing/2014/main"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3">
            <a:extLst>
              <a:ext uri="{FF2B5EF4-FFF2-40B4-BE49-F238E27FC236}">
                <a16:creationId xmlns:a16="http://schemas.microsoft.com/office/drawing/2014/main"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ED028717-A943-437F-B4D0-31915D4EA62E}"/>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442987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BCDEE0A6-592B-1D4B-BE47-CBE2064D89FC}" type="datetime3">
              <a:rPr lang="en-US" smtClean="0"/>
              <a:t>21 April 2020</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40983129-D091-E247-B044-C1D64013F798}"/>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4131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3ACD63-CEFE-0742-A49C-23CB2A8A6E13}" type="datetime3">
              <a:rPr lang="en-US" smtClean="0"/>
              <a:t>21 April 2020</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3A94237B-51B2-7444-BA3E-31BD67CFBE56}"/>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727949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B2E09-5AA7-F94D-929B-98BBF584D59A}" type="datetime3">
              <a:rPr lang="en-US" smtClean="0"/>
              <a:t>21 April 2020</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a:extLst>
              <a:ext uri="{FF2B5EF4-FFF2-40B4-BE49-F238E27FC236}">
                <a16:creationId xmlns:a16="http://schemas.microsoft.com/office/drawing/2014/main" id="{040BAD27-40C2-4072-99A3-4CD60A42F8BC}"/>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172012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6" name="Picture 5">
            <a:extLst>
              <a:ext uri="{FF2B5EF4-FFF2-40B4-BE49-F238E27FC236}">
                <a16:creationId xmlns:a16="http://schemas.microsoft.com/office/drawing/2014/main" id="{F4DCB111-D8A3-D149-87AE-C6C0C453F415}"/>
              </a:ext>
            </a:extLst>
          </p:cNvPr>
          <p:cNvPicPr>
            <a:picLocks noChangeAspect="1"/>
          </p:cNvPicPr>
          <p:nvPr userDrawn="1"/>
        </p:nvPicPr>
        <p:blipFill>
          <a:blip r:embed="rId3"/>
          <a:stretch>
            <a:fillRect/>
          </a:stretch>
        </p:blipFill>
        <p:spPr>
          <a:xfrm>
            <a:off x="0" y="0"/>
            <a:ext cx="2714625" cy="1234440"/>
          </a:xfrm>
          <a:prstGeom prst="rect">
            <a:avLst/>
          </a:prstGeom>
        </p:spPr>
      </p:pic>
    </p:spTree>
    <p:extLst>
      <p:ext uri="{BB962C8B-B14F-4D97-AF65-F5344CB8AC3E}">
        <p14:creationId xmlns:p14="http://schemas.microsoft.com/office/powerpoint/2010/main" val="1917183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4B2E09-5AA7-F94D-929B-98BBF584D59A}" type="datetime3">
              <a:rPr lang="en-US" smtClean="0"/>
              <a:pPr/>
              <a:t>21 April 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7" name="Picture 6">
            <a:extLst>
              <a:ext uri="{FF2B5EF4-FFF2-40B4-BE49-F238E27FC236}">
                <a16:creationId xmlns:a16="http://schemas.microsoft.com/office/drawing/2014/main"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8" name="Picture 7" descr="A close up of a sign&#10;&#10;Description automatically generated">
            <a:extLst>
              <a:ext uri="{FF2B5EF4-FFF2-40B4-BE49-F238E27FC236}">
                <a16:creationId xmlns:a16="http://schemas.microsoft.com/office/drawing/2014/main" id="{B0379CF0-D63E-8C43-9F98-9786091D691D}"/>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69322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21 April 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31" name="Picture 30">
            <a:extLst>
              <a:ext uri="{FF2B5EF4-FFF2-40B4-BE49-F238E27FC236}">
                <a16:creationId xmlns:a16="http://schemas.microsoft.com/office/drawing/2014/main" id="{0B687291-9924-8545-A6D8-FB45F24DE9AF}"/>
              </a:ext>
            </a:extLst>
          </p:cNvPr>
          <p:cNvPicPr>
            <a:picLocks noChangeAspect="1"/>
          </p:cNvPicPr>
          <p:nvPr userDrawn="1"/>
        </p:nvPicPr>
        <p:blipFill>
          <a:blip r:embed="rId2"/>
          <a:stretch>
            <a:fillRect/>
          </a:stretch>
        </p:blipFill>
        <p:spPr>
          <a:xfrm>
            <a:off x="6151563" y="-1059394"/>
            <a:ext cx="7139894" cy="7139894"/>
          </a:xfrm>
          <a:prstGeom prst="rect">
            <a:avLst/>
          </a:prstGeom>
        </p:spPr>
      </p:pic>
      <p:pic>
        <p:nvPicPr>
          <p:cNvPr id="9" name="Picture 8" descr="A close up of a sign&#10;&#10;Description automatically generated">
            <a:extLst>
              <a:ext uri="{FF2B5EF4-FFF2-40B4-BE49-F238E27FC236}">
                <a16:creationId xmlns:a16="http://schemas.microsoft.com/office/drawing/2014/main" id="{98A121CC-88C2-BE4B-817D-61D4EAEE32E8}"/>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26143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D6F8964B-446E-124E-9C40-795014D96DC3}" type="datetime3">
              <a:rPr lang="en-US" smtClean="0"/>
              <a:t>21 April 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50C4431-99CD-428B-8AC1-311CE64666A8}"/>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499817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t>21 April 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08A9B9B-B774-F84D-9A19-C9EDEEAC97CD}"/>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3"/>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4"/>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5"/>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6"/>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8">
            <a:lum bright="100000"/>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9">
            <a:lum bright="100000"/>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10"/>
          <a:stretch>
            <a:fillRect/>
          </a:stretch>
        </p:blipFill>
        <p:spPr>
          <a:xfrm>
            <a:off x="10044113" y="2262188"/>
            <a:ext cx="847725" cy="847725"/>
          </a:xfrm>
          <a:prstGeom prst="rect">
            <a:avLst/>
          </a:prstGeom>
        </p:spPr>
      </p:pic>
      <p:pic>
        <p:nvPicPr>
          <p:cNvPr id="17" name="Picture 16">
            <a:extLst>
              <a:ext uri="{FF2B5EF4-FFF2-40B4-BE49-F238E27FC236}">
                <a16:creationId xmlns:a16="http://schemas.microsoft.com/office/drawing/2014/main" id="{F426AD96-E1AA-43BC-9E9A-E08944AB2D19}"/>
              </a:ext>
            </a:extLst>
          </p:cNvPr>
          <p:cNvPicPr>
            <a:picLocks noChangeAspect="1"/>
          </p:cNvPicPr>
          <p:nvPr userDrawn="1"/>
        </p:nvPicPr>
        <p:blipFill rotWithShape="1">
          <a:blip r:embed="rId11"/>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2172529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0CB35A23-B32E-6D4E-AA43-AB0BC06CBC3B}"/>
              </a:ext>
            </a:extLst>
          </p:cNvPr>
          <p:cNvPicPr>
            <a:picLocks noChangeAspect="1"/>
          </p:cNvPicPr>
          <p:nvPr userDrawn="1"/>
        </p:nvPicPr>
        <p:blipFill>
          <a:blip r:embed="rId11"/>
          <a:stretch>
            <a:fillRect/>
          </a:stretch>
        </p:blipFill>
        <p:spPr>
          <a:xfrm>
            <a:off x="-137160" y="-137160"/>
            <a:ext cx="3921125" cy="1783080"/>
          </a:xfrm>
          <a:prstGeom prst="rect">
            <a:avLst/>
          </a:prstGeom>
        </p:spPr>
      </p:pic>
    </p:spTree>
    <p:extLst>
      <p:ext uri="{BB962C8B-B14F-4D97-AF65-F5344CB8AC3E}">
        <p14:creationId xmlns:p14="http://schemas.microsoft.com/office/powerpoint/2010/main" val="3719452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2DF4E-9F15-7448-8B6E-B9F8DAB7F757}" type="datetime3">
              <a:rPr lang="en-US" smtClean="0"/>
              <a:t>21 April 2020</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sp>
        <p:nvSpPr>
          <p:cNvPr id="5" name="Rectangle 4">
            <a:extLst>
              <a:ext uri="{FF2B5EF4-FFF2-40B4-BE49-F238E27FC236}">
                <a16:creationId xmlns:a16="http://schemas.microsoft.com/office/drawing/2014/main"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VIOLET</a:t>
            </a:r>
          </a:p>
          <a:p>
            <a:pPr algn="l"/>
            <a:r>
              <a:rPr lang="en-US" sz="1800" b="1"/>
              <a:t>79</a:t>
            </a:r>
            <a:r>
              <a:rPr lang="en-US" sz="1800"/>
              <a:t>  /  </a:t>
            </a:r>
            <a:r>
              <a:rPr lang="en-US" sz="1800" b="1"/>
              <a:t>23</a:t>
            </a:r>
            <a:r>
              <a:rPr lang="en-US" sz="1800"/>
              <a:t>  /  </a:t>
            </a:r>
            <a:r>
              <a:rPr lang="en-US" sz="1800" b="1"/>
              <a:t>168</a:t>
            </a:r>
          </a:p>
        </p:txBody>
      </p:sp>
      <p:sp>
        <p:nvSpPr>
          <p:cNvPr id="6" name="Rectangle 5">
            <a:extLst>
              <a:ext uri="{FF2B5EF4-FFF2-40B4-BE49-F238E27FC236}">
                <a16:creationId xmlns:a16="http://schemas.microsoft.com/office/drawing/2014/main"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VIOLET</a:t>
            </a:r>
          </a:p>
          <a:p>
            <a:pPr algn="l"/>
            <a:r>
              <a:rPr lang="en-US" sz="1800" b="1"/>
              <a:t>43</a:t>
            </a:r>
            <a:r>
              <a:rPr lang="en-US" sz="1800"/>
              <a:t>  /  </a:t>
            </a:r>
            <a:r>
              <a:rPr lang="en-US" sz="1800" b="1"/>
              <a:t>0</a:t>
            </a:r>
            <a:r>
              <a:rPr lang="en-US" sz="1800"/>
              <a:t>  /  </a:t>
            </a:r>
            <a:r>
              <a:rPr lang="en-US" sz="1800" b="1"/>
              <a:t>140</a:t>
            </a:r>
          </a:p>
        </p:txBody>
      </p:sp>
      <p:sp>
        <p:nvSpPr>
          <p:cNvPr id="7" name="Rectangle 6">
            <a:extLst>
              <a:ext uri="{FF2B5EF4-FFF2-40B4-BE49-F238E27FC236}">
                <a16:creationId xmlns:a16="http://schemas.microsoft.com/office/drawing/2014/main"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VIOLET</a:t>
            </a:r>
          </a:p>
          <a:p>
            <a:pPr algn="l"/>
            <a:r>
              <a:rPr lang="en-US" sz="1800" b="1"/>
              <a:t>138</a:t>
            </a:r>
            <a:r>
              <a:rPr lang="en-US" sz="1800"/>
              <a:t>  /  </a:t>
            </a:r>
            <a:r>
              <a:rPr lang="en-US" sz="1800" b="1"/>
              <a:t>102</a:t>
            </a:r>
            <a:r>
              <a:rPr lang="en-US" sz="1800"/>
              <a:t>  /  </a:t>
            </a:r>
            <a:r>
              <a:rPr lang="en-US" sz="1800" b="1"/>
              <a:t>196</a:t>
            </a:r>
          </a:p>
        </p:txBody>
      </p:sp>
      <p:sp>
        <p:nvSpPr>
          <p:cNvPr id="8" name="Rectangle 7">
            <a:extLst>
              <a:ext uri="{FF2B5EF4-FFF2-40B4-BE49-F238E27FC236}">
                <a16:creationId xmlns:a16="http://schemas.microsoft.com/office/drawing/2014/main"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VIOLET</a:t>
            </a:r>
          </a:p>
          <a:p>
            <a:pPr algn="l"/>
            <a:r>
              <a:rPr lang="en-US" sz="1800" b="1">
                <a:solidFill>
                  <a:schemeClr val="tx1"/>
                </a:solidFill>
              </a:rPr>
              <a:t>196</a:t>
            </a:r>
            <a:r>
              <a:rPr lang="en-US" sz="1800">
                <a:solidFill>
                  <a:schemeClr val="tx1"/>
                </a:solidFill>
              </a:rPr>
              <a:t>  /  </a:t>
            </a:r>
            <a:r>
              <a:rPr lang="en-US" sz="1800" b="1">
                <a:solidFill>
                  <a:schemeClr val="tx1"/>
                </a:solidFill>
              </a:rPr>
              <a:t>178</a:t>
            </a:r>
            <a:r>
              <a:rPr lang="en-US" sz="1800">
                <a:solidFill>
                  <a:schemeClr val="tx1"/>
                </a:solidFill>
              </a:rPr>
              <a:t>  /  </a:t>
            </a:r>
            <a:r>
              <a:rPr lang="en-US" sz="1800" b="1">
                <a:solidFill>
                  <a:schemeClr val="tx1"/>
                </a:solidFill>
              </a:rPr>
              <a:t>227</a:t>
            </a:r>
          </a:p>
        </p:txBody>
      </p:sp>
      <p:sp>
        <p:nvSpPr>
          <p:cNvPr id="9" name="Rectangle 8">
            <a:extLst>
              <a:ext uri="{FF2B5EF4-FFF2-40B4-BE49-F238E27FC236}">
                <a16:creationId xmlns:a16="http://schemas.microsoft.com/office/drawing/2014/main"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TANGERINE</a:t>
            </a:r>
          </a:p>
          <a:p>
            <a:pPr algn="l"/>
            <a:r>
              <a:rPr lang="en-US" sz="1800" b="1"/>
              <a:t>255</a:t>
            </a:r>
            <a:r>
              <a:rPr lang="en-US" sz="1800"/>
              <a:t>  /  </a:t>
            </a:r>
            <a:r>
              <a:rPr lang="en-US" sz="1800" b="1"/>
              <a:t>97</a:t>
            </a:r>
            <a:r>
              <a:rPr lang="en-US" sz="1800"/>
              <a:t>  /  </a:t>
            </a:r>
            <a:r>
              <a:rPr lang="en-US" sz="1800" b="1"/>
              <a:t>15</a:t>
            </a:r>
          </a:p>
        </p:txBody>
      </p:sp>
      <p:sp>
        <p:nvSpPr>
          <p:cNvPr id="10" name="Rectangle 9">
            <a:extLst>
              <a:ext uri="{FF2B5EF4-FFF2-40B4-BE49-F238E27FC236}">
                <a16:creationId xmlns:a16="http://schemas.microsoft.com/office/drawing/2014/main"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TANGERINE</a:t>
            </a:r>
          </a:p>
          <a:p>
            <a:pPr algn="l"/>
            <a:r>
              <a:rPr lang="en-US" sz="1800" b="1"/>
              <a:t>221</a:t>
            </a:r>
            <a:r>
              <a:rPr lang="en-US" sz="1800"/>
              <a:t>  /  </a:t>
            </a:r>
            <a:r>
              <a:rPr lang="en-US" sz="1800" b="1"/>
              <a:t>49</a:t>
            </a:r>
            <a:r>
              <a:rPr lang="en-US" sz="1800"/>
              <a:t>  /  </a:t>
            </a:r>
            <a:r>
              <a:rPr lang="en-US" sz="1800" b="1"/>
              <a:t>11</a:t>
            </a:r>
          </a:p>
        </p:txBody>
      </p:sp>
      <p:sp>
        <p:nvSpPr>
          <p:cNvPr id="11" name="Rectangle 10">
            <a:extLst>
              <a:ext uri="{FF2B5EF4-FFF2-40B4-BE49-F238E27FC236}">
                <a16:creationId xmlns:a16="http://schemas.microsoft.com/office/drawing/2014/main"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TANGRINE</a:t>
            </a:r>
          </a:p>
          <a:p>
            <a:pPr algn="l"/>
            <a:r>
              <a:rPr lang="en-US" sz="1800" b="1"/>
              <a:t>255</a:t>
            </a:r>
            <a:r>
              <a:rPr lang="en-US" sz="1800"/>
              <a:t>  /  </a:t>
            </a:r>
            <a:r>
              <a:rPr lang="en-US" sz="1800" b="1"/>
              <a:t>148</a:t>
            </a:r>
            <a:r>
              <a:rPr lang="en-US" sz="1800"/>
              <a:t>  /  </a:t>
            </a:r>
            <a:r>
              <a:rPr lang="en-US" sz="1800" b="1"/>
              <a:t>97</a:t>
            </a:r>
          </a:p>
        </p:txBody>
      </p:sp>
      <p:sp>
        <p:nvSpPr>
          <p:cNvPr id="12" name="Rectangle 11">
            <a:extLst>
              <a:ext uri="{FF2B5EF4-FFF2-40B4-BE49-F238E27FC236}">
                <a16:creationId xmlns:a16="http://schemas.microsoft.com/office/drawing/2014/main"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TANGERINE</a:t>
            </a:r>
          </a:p>
          <a:p>
            <a:pPr algn="l"/>
            <a:r>
              <a:rPr lang="en-US" sz="1800" b="1">
                <a:solidFill>
                  <a:schemeClr val="tx1"/>
                </a:solidFill>
              </a:rPr>
              <a:t>255</a:t>
            </a:r>
            <a:r>
              <a:rPr lang="en-US" sz="1800">
                <a:solidFill>
                  <a:schemeClr val="tx1"/>
                </a:solidFill>
              </a:rPr>
              <a:t>  /  </a:t>
            </a:r>
            <a:r>
              <a:rPr lang="en-US" sz="1800" b="1">
                <a:solidFill>
                  <a:schemeClr val="tx1"/>
                </a:solidFill>
              </a:rPr>
              <a:t>201</a:t>
            </a:r>
            <a:r>
              <a:rPr lang="en-US" sz="1800">
                <a:solidFill>
                  <a:schemeClr val="tx1"/>
                </a:solidFill>
              </a:rPr>
              <a:t>  /  </a:t>
            </a:r>
            <a:r>
              <a:rPr lang="en-US" sz="1800" b="1">
                <a:solidFill>
                  <a:schemeClr val="tx1"/>
                </a:solidFill>
              </a:rPr>
              <a:t>176</a:t>
            </a:r>
          </a:p>
        </p:txBody>
      </p:sp>
      <p:sp>
        <p:nvSpPr>
          <p:cNvPr id="13" name="Rectangle 12">
            <a:extLst>
              <a:ext uri="{FF2B5EF4-FFF2-40B4-BE49-F238E27FC236}">
                <a16:creationId xmlns:a16="http://schemas.microsoft.com/office/drawing/2014/main"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AQUA</a:t>
            </a:r>
          </a:p>
          <a:p>
            <a:pPr algn="l"/>
            <a:r>
              <a:rPr lang="en-US" sz="1800" b="1"/>
              <a:t>5</a:t>
            </a:r>
            <a:r>
              <a:rPr lang="en-US" sz="1800"/>
              <a:t>  /  </a:t>
            </a:r>
            <a:r>
              <a:rPr lang="en-US" sz="1800" b="1"/>
              <a:t>191</a:t>
            </a:r>
            <a:r>
              <a:rPr lang="en-US" sz="1800"/>
              <a:t>  /  </a:t>
            </a:r>
            <a:r>
              <a:rPr lang="en-US" sz="1800" b="1"/>
              <a:t>224</a:t>
            </a:r>
          </a:p>
        </p:txBody>
      </p:sp>
      <p:sp>
        <p:nvSpPr>
          <p:cNvPr id="14" name="Rectangle 13">
            <a:extLst>
              <a:ext uri="{FF2B5EF4-FFF2-40B4-BE49-F238E27FC236}">
                <a16:creationId xmlns:a16="http://schemas.microsoft.com/office/drawing/2014/main"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AQUA</a:t>
            </a:r>
          </a:p>
          <a:p>
            <a:pPr algn="l"/>
            <a:r>
              <a:rPr lang="en-US" sz="1800" b="1"/>
              <a:t>0</a:t>
            </a:r>
            <a:r>
              <a:rPr lang="en-US" sz="1800"/>
              <a:t>  /  </a:t>
            </a:r>
            <a:r>
              <a:rPr lang="en-US" sz="1800" b="1"/>
              <a:t>128</a:t>
            </a:r>
            <a:r>
              <a:rPr lang="en-US" sz="1800"/>
              <a:t>  /  </a:t>
            </a:r>
            <a:r>
              <a:rPr lang="en-US" sz="1800" b="1"/>
              <a:t>168</a:t>
            </a:r>
          </a:p>
        </p:txBody>
      </p:sp>
      <p:sp>
        <p:nvSpPr>
          <p:cNvPr id="15" name="Rectangle 14">
            <a:extLst>
              <a:ext uri="{FF2B5EF4-FFF2-40B4-BE49-F238E27FC236}">
                <a16:creationId xmlns:a16="http://schemas.microsoft.com/office/drawing/2014/main"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AQUA</a:t>
            </a:r>
          </a:p>
          <a:p>
            <a:pPr algn="l"/>
            <a:r>
              <a:rPr lang="en-US" sz="1800" b="1"/>
              <a:t>89</a:t>
            </a:r>
            <a:r>
              <a:rPr lang="en-US" sz="1800"/>
              <a:t>  /  </a:t>
            </a:r>
            <a:r>
              <a:rPr lang="en-US" sz="1800" b="1"/>
              <a:t>212</a:t>
            </a:r>
            <a:r>
              <a:rPr lang="en-US" sz="1800"/>
              <a:t>  /  </a:t>
            </a:r>
            <a:r>
              <a:rPr lang="en-US" sz="1800" b="1"/>
              <a:t>235</a:t>
            </a:r>
          </a:p>
        </p:txBody>
      </p:sp>
      <p:sp>
        <p:nvSpPr>
          <p:cNvPr id="16" name="Rectangle 15">
            <a:extLst>
              <a:ext uri="{FF2B5EF4-FFF2-40B4-BE49-F238E27FC236}">
                <a16:creationId xmlns:a16="http://schemas.microsoft.com/office/drawing/2014/main"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AQUA</a:t>
            </a:r>
          </a:p>
          <a:p>
            <a:pPr algn="l"/>
            <a:r>
              <a:rPr lang="en-US" sz="1800" b="1">
                <a:solidFill>
                  <a:schemeClr val="tx1"/>
                </a:solidFill>
              </a:rPr>
              <a:t>171</a:t>
            </a:r>
            <a:r>
              <a:rPr lang="en-US" sz="1800">
                <a:solidFill>
                  <a:schemeClr val="tx1"/>
                </a:solidFill>
              </a:rPr>
              <a:t>  /  </a:t>
            </a:r>
            <a:r>
              <a:rPr lang="en-US" sz="1800" b="1">
                <a:solidFill>
                  <a:schemeClr val="tx1"/>
                </a:solidFill>
              </a:rPr>
              <a:t>232</a:t>
            </a:r>
            <a:r>
              <a:rPr lang="en-US" sz="1800">
                <a:solidFill>
                  <a:schemeClr val="tx1"/>
                </a:solidFill>
              </a:rPr>
              <a:t>  /  </a:t>
            </a:r>
            <a:r>
              <a:rPr lang="en-US" sz="1800" b="1">
                <a:solidFill>
                  <a:schemeClr val="tx1"/>
                </a:solidFill>
              </a:rPr>
              <a:t>245</a:t>
            </a:r>
          </a:p>
        </p:txBody>
      </p:sp>
      <p:sp>
        <p:nvSpPr>
          <p:cNvPr id="17" name="Rectangle 16">
            <a:extLst>
              <a:ext uri="{FF2B5EF4-FFF2-40B4-BE49-F238E27FC236}">
                <a16:creationId xmlns:a16="http://schemas.microsoft.com/office/drawing/2014/main"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VIOLET BACKGROUND</a:t>
            </a:r>
          </a:p>
          <a:p>
            <a:pPr algn="l"/>
            <a:r>
              <a:rPr lang="en-US" sz="1800" b="1">
                <a:solidFill>
                  <a:schemeClr val="tx1"/>
                </a:solidFill>
              </a:rPr>
              <a:t>229</a:t>
            </a:r>
            <a:r>
              <a:rPr lang="en-US" sz="1800">
                <a:solidFill>
                  <a:schemeClr val="tx1"/>
                </a:solidFill>
              </a:rPr>
              <a:t>  /  </a:t>
            </a:r>
            <a:r>
              <a:rPr lang="en-US" sz="1800" b="1">
                <a:solidFill>
                  <a:schemeClr val="tx1"/>
                </a:solidFill>
              </a:rPr>
              <a:t>220</a:t>
            </a:r>
            <a:r>
              <a:rPr lang="en-US" sz="1800">
                <a:solidFill>
                  <a:schemeClr val="tx1"/>
                </a:solidFill>
              </a:rPr>
              <a:t>  /  </a:t>
            </a:r>
            <a:r>
              <a:rPr lang="en-US" sz="1800" b="1">
                <a:solidFill>
                  <a:schemeClr val="tx1"/>
                </a:solidFill>
              </a:rPr>
              <a:t>242</a:t>
            </a:r>
          </a:p>
        </p:txBody>
      </p:sp>
      <p:sp>
        <p:nvSpPr>
          <p:cNvPr id="18" name="Rectangle 17">
            <a:extLst>
              <a:ext uri="{FF2B5EF4-FFF2-40B4-BE49-F238E27FC236}">
                <a16:creationId xmlns:a16="http://schemas.microsoft.com/office/drawing/2014/main"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a:solidFill>
                  <a:schemeClr val="tx1"/>
                </a:solidFill>
              </a:rPr>
              <a:t>TANGERINE BACKGROUND</a:t>
            </a:r>
          </a:p>
          <a:p>
            <a:pPr algn="l"/>
            <a:r>
              <a:rPr lang="en-US" sz="1800" b="1">
                <a:solidFill>
                  <a:schemeClr val="tx1"/>
                </a:solidFill>
              </a:rPr>
              <a:t>255</a:t>
            </a:r>
            <a:r>
              <a:rPr lang="en-US" sz="1800">
                <a:solidFill>
                  <a:schemeClr val="tx1"/>
                </a:solidFill>
              </a:rPr>
              <a:t>  /  </a:t>
            </a:r>
            <a:r>
              <a:rPr lang="en-US" sz="1800" b="1">
                <a:solidFill>
                  <a:schemeClr val="tx1"/>
                </a:solidFill>
              </a:rPr>
              <a:t>231</a:t>
            </a:r>
            <a:r>
              <a:rPr lang="en-US" sz="1800">
                <a:solidFill>
                  <a:schemeClr val="tx1"/>
                </a:solidFill>
              </a:rPr>
              <a:t>  /  </a:t>
            </a:r>
            <a:r>
              <a:rPr lang="en-US" sz="1800" b="1">
                <a:solidFill>
                  <a:schemeClr val="tx1"/>
                </a:solidFill>
              </a:rPr>
              <a:t>219</a:t>
            </a:r>
          </a:p>
        </p:txBody>
      </p:sp>
      <p:sp>
        <p:nvSpPr>
          <p:cNvPr id="19" name="Rectangle 18">
            <a:extLst>
              <a:ext uri="{FF2B5EF4-FFF2-40B4-BE49-F238E27FC236}">
                <a16:creationId xmlns:a16="http://schemas.microsoft.com/office/drawing/2014/main"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AQUA BACKGROUND</a:t>
            </a:r>
          </a:p>
          <a:p>
            <a:pPr algn="l"/>
            <a:r>
              <a:rPr lang="en-US" sz="1800" b="1">
                <a:solidFill>
                  <a:schemeClr val="tx1"/>
                </a:solidFill>
              </a:rPr>
              <a:t>218</a:t>
            </a:r>
            <a:r>
              <a:rPr lang="en-US" sz="1800">
                <a:solidFill>
                  <a:schemeClr val="tx1"/>
                </a:solidFill>
              </a:rPr>
              <a:t>  /  </a:t>
            </a:r>
            <a:r>
              <a:rPr lang="en-US" sz="1800" b="1">
                <a:solidFill>
                  <a:schemeClr val="tx1"/>
                </a:solidFill>
              </a:rPr>
              <a:t>245</a:t>
            </a:r>
            <a:r>
              <a:rPr lang="en-US" sz="1800">
                <a:solidFill>
                  <a:schemeClr val="tx1"/>
                </a:solidFill>
              </a:rPr>
              <a:t>  /  </a:t>
            </a:r>
            <a:r>
              <a:rPr lang="en-US" sz="1800" b="1">
                <a:solidFill>
                  <a:schemeClr val="tx1"/>
                </a:solidFill>
              </a:rPr>
              <a:t>250</a:t>
            </a:r>
          </a:p>
        </p:txBody>
      </p:sp>
      <p:sp>
        <p:nvSpPr>
          <p:cNvPr id="23" name="TextBox 22">
            <a:extLst>
              <a:ext uri="{FF2B5EF4-FFF2-40B4-BE49-F238E27FC236}">
                <a16:creationId xmlns:a16="http://schemas.microsoft.com/office/drawing/2014/main"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a:t>PMI RGB COLOR PALETTE</a:t>
            </a:r>
          </a:p>
          <a:p>
            <a:r>
              <a:rPr lang="en-US"/>
              <a:t>To quickly select a color you may copy and paste a color square or use the eyedropper. </a:t>
            </a:r>
          </a:p>
        </p:txBody>
      </p:sp>
      <p:sp>
        <p:nvSpPr>
          <p:cNvPr id="24" name="Rectangle 23">
            <a:extLst>
              <a:ext uri="{FF2B5EF4-FFF2-40B4-BE49-F238E27FC236}">
                <a16:creationId xmlns:a16="http://schemas.microsoft.com/office/drawing/2014/main"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25" name="Rectangle 24">
            <a:extLst>
              <a:ext uri="{FF2B5EF4-FFF2-40B4-BE49-F238E27FC236}">
                <a16:creationId xmlns:a16="http://schemas.microsoft.com/office/drawing/2014/main"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26" name="Rectangle 25">
            <a:extLst>
              <a:ext uri="{FF2B5EF4-FFF2-40B4-BE49-F238E27FC236}">
                <a16:creationId xmlns:a16="http://schemas.microsoft.com/office/drawing/2014/main"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27" name="Rectangle 26">
            <a:extLst>
              <a:ext uri="{FF2B5EF4-FFF2-40B4-BE49-F238E27FC236}">
                <a16:creationId xmlns:a16="http://schemas.microsoft.com/office/drawing/2014/main"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28" name="Rectangle 27">
            <a:extLst>
              <a:ext uri="{FF2B5EF4-FFF2-40B4-BE49-F238E27FC236}">
                <a16:creationId xmlns:a16="http://schemas.microsoft.com/office/drawing/2014/main"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29" name="Rectangle 28">
            <a:extLst>
              <a:ext uri="{FF2B5EF4-FFF2-40B4-BE49-F238E27FC236}">
                <a16:creationId xmlns:a16="http://schemas.microsoft.com/office/drawing/2014/main"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0" name="Rectangle 29">
            <a:extLst>
              <a:ext uri="{FF2B5EF4-FFF2-40B4-BE49-F238E27FC236}">
                <a16:creationId xmlns:a16="http://schemas.microsoft.com/office/drawing/2014/main"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1" name="Rectangle 30">
            <a:extLst>
              <a:ext uri="{FF2B5EF4-FFF2-40B4-BE49-F238E27FC236}">
                <a16:creationId xmlns:a16="http://schemas.microsoft.com/office/drawing/2014/main"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2" name="Rectangle 31">
            <a:extLst>
              <a:ext uri="{FF2B5EF4-FFF2-40B4-BE49-F238E27FC236}">
                <a16:creationId xmlns:a16="http://schemas.microsoft.com/office/drawing/2014/main"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33" name="Rectangle 32">
            <a:extLst>
              <a:ext uri="{FF2B5EF4-FFF2-40B4-BE49-F238E27FC236}">
                <a16:creationId xmlns:a16="http://schemas.microsoft.com/office/drawing/2014/main"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34" name="Rectangle 33">
            <a:extLst>
              <a:ext uri="{FF2B5EF4-FFF2-40B4-BE49-F238E27FC236}">
                <a16:creationId xmlns:a16="http://schemas.microsoft.com/office/drawing/2014/main"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5" name="Rectangle 34">
            <a:extLst>
              <a:ext uri="{FF2B5EF4-FFF2-40B4-BE49-F238E27FC236}">
                <a16:creationId xmlns:a16="http://schemas.microsoft.com/office/drawing/2014/main"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6" name="Rectangle 35">
            <a:extLst>
              <a:ext uri="{FF2B5EF4-FFF2-40B4-BE49-F238E27FC236}">
                <a16:creationId xmlns:a16="http://schemas.microsoft.com/office/drawing/2014/main"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panose="02000506020000020004" pitchFamily="2" charset="77"/>
            </a:endParaRPr>
          </a:p>
        </p:txBody>
      </p:sp>
      <p:sp>
        <p:nvSpPr>
          <p:cNvPr id="37" name="Rectangle 36">
            <a:extLst>
              <a:ext uri="{FF2B5EF4-FFF2-40B4-BE49-F238E27FC236}">
                <a16:creationId xmlns:a16="http://schemas.microsoft.com/office/drawing/2014/main"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sp>
        <p:nvSpPr>
          <p:cNvPr id="38" name="Rectangle 37">
            <a:extLst>
              <a:ext uri="{FF2B5EF4-FFF2-40B4-BE49-F238E27FC236}">
                <a16:creationId xmlns:a16="http://schemas.microsoft.com/office/drawing/2014/main"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panose="02000506020000020004" pitchFamily="2" charset="77"/>
            </a:endParaRPr>
          </a:p>
        </p:txBody>
      </p:sp>
      <p:pic>
        <p:nvPicPr>
          <p:cNvPr id="39" name="Picture 38">
            <a:extLst>
              <a:ext uri="{FF2B5EF4-FFF2-40B4-BE49-F238E27FC236}">
                <a16:creationId xmlns:a16="http://schemas.microsoft.com/office/drawing/2014/main" id="{D0B6A128-17B9-45C4-8134-EE3843BC1BFD}"/>
              </a:ext>
            </a:extLst>
          </p:cNvPr>
          <p:cNvPicPr>
            <a:picLocks noChangeAspect="1"/>
          </p:cNvPicPr>
          <p:nvPr userDrawn="1"/>
        </p:nvPicPr>
        <p:blipFill rotWithShape="1">
          <a:blip r:embed="rId2"/>
          <a:srcRect l="9079" r="58618"/>
          <a:stretch/>
        </p:blipFill>
        <p:spPr>
          <a:xfrm>
            <a:off x="314325" y="6345389"/>
            <a:ext cx="411480" cy="419545"/>
          </a:xfrm>
          <a:prstGeom prst="rect">
            <a:avLst/>
          </a:prstGeom>
        </p:spPr>
      </p:pic>
    </p:spTree>
    <p:extLst>
      <p:ext uri="{BB962C8B-B14F-4D97-AF65-F5344CB8AC3E}">
        <p14:creationId xmlns:p14="http://schemas.microsoft.com/office/powerpoint/2010/main" val="3347546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48A87A34-81AB-432B-8DAE-1953F412C126}" type="datetimeFigureOut">
              <a:rPr lang="en-US" smtClean="0"/>
              <a:pPr/>
              <a:t>4/21/2020</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C71A894C-205B-4DAA-9540-5D213890B08A}" type="slidenum">
              <a:rPr lang="en-US" smtClean="0"/>
              <a:pPr/>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364045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A894C-205B-4DAA-9540-5D213890B08A}" type="slidenum">
              <a:rPr lang="en-US" smtClean="0"/>
              <a:pPr/>
              <a:t>‹#›</a:t>
            </a:fld>
            <a:endParaRPr lang="en-US"/>
          </a:p>
        </p:txBody>
      </p:sp>
    </p:spTree>
    <p:extLst>
      <p:ext uri="{BB962C8B-B14F-4D97-AF65-F5344CB8AC3E}">
        <p14:creationId xmlns:p14="http://schemas.microsoft.com/office/powerpoint/2010/main" val="331478539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8A87A34-81AB-432B-8DAE-1953F412C126}" type="datetimeFigureOut">
              <a:rPr lang="en-US" smtClean="0"/>
              <a:t>4/21/2020</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C71A894C-205B-4DAA-9540-5D213890B08A}" type="slidenum">
              <a:rPr lang="en-US" smtClean="0"/>
              <a:pPr/>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582294038"/>
      </p:ext>
    </p:extLst>
  </p:cSld>
  <p:clrMapOvr>
    <a:overrideClrMapping bg1="dk1" tx1="lt1" bg2="dk2" tx2="lt2" accent1="accent1" accent2="accent2" accent3="accent3" accent4="accent4" accent5="accent5" accent6="accent6" hlink="hlink" folHlink="folHlink"/>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A894C-205B-4DAA-9540-5D213890B08A}" type="slidenum">
              <a:rPr lang="en-US" smtClean="0"/>
              <a:pPr/>
              <a:t>‹#›</a:t>
            </a:fld>
            <a:endParaRPr lang="en-US"/>
          </a:p>
        </p:txBody>
      </p:sp>
    </p:spTree>
    <p:extLst>
      <p:ext uri="{BB962C8B-B14F-4D97-AF65-F5344CB8AC3E}">
        <p14:creationId xmlns:p14="http://schemas.microsoft.com/office/powerpoint/2010/main" val="3193532528"/>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21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5558958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1A894C-205B-4DAA-9540-5D213890B08A}" type="slidenum">
              <a:rPr lang="en-US" smtClean="0"/>
              <a:pPr/>
              <a:t>‹#›</a:t>
            </a:fld>
            <a:endParaRPr lang="en-US"/>
          </a:p>
        </p:txBody>
      </p:sp>
    </p:spTree>
    <p:extLst>
      <p:ext uri="{BB962C8B-B14F-4D97-AF65-F5344CB8AC3E}">
        <p14:creationId xmlns:p14="http://schemas.microsoft.com/office/powerpoint/2010/main" val="4189617006"/>
      </p:ext>
    </p:extLst>
  </p:cSld>
  <p:clrMapOvr>
    <a:masterClrMapping/>
  </p:clrMapOvr>
  <p:hf hdr="0" ftr="0" dt="0"/>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1A894C-205B-4DAA-9540-5D213890B08A}" type="slidenum">
              <a:rPr lang="en-US" smtClean="0"/>
              <a:pPr/>
              <a:t>‹#›</a:t>
            </a:fld>
            <a:endParaRPr lang="en-US"/>
          </a:p>
        </p:txBody>
      </p:sp>
    </p:spTree>
    <p:extLst>
      <p:ext uri="{BB962C8B-B14F-4D97-AF65-F5344CB8AC3E}">
        <p14:creationId xmlns:p14="http://schemas.microsoft.com/office/powerpoint/2010/main" val="59214933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1A894C-205B-4DAA-9540-5D213890B08A}" type="slidenum">
              <a:rPr lang="en-US" smtClean="0"/>
              <a:pPr/>
              <a:t>‹#›</a:t>
            </a:fld>
            <a:endParaRPr lang="en-US"/>
          </a:p>
        </p:txBody>
      </p:sp>
    </p:spTree>
    <p:extLst>
      <p:ext uri="{BB962C8B-B14F-4D97-AF65-F5344CB8AC3E}">
        <p14:creationId xmlns:p14="http://schemas.microsoft.com/office/powerpoint/2010/main" val="69232939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48A87A34-81AB-432B-8DAE-1953F412C126}" type="datetimeFigureOut">
              <a:rPr lang="en-US" smtClean="0"/>
              <a:t>4/21/2020</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C71A894C-205B-4DAA-9540-5D213890B08A}" type="slidenum">
              <a:rPr lang="en-US" smtClean="0"/>
              <a:pPr/>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9309954"/>
      </p:ext>
    </p:extLst>
  </p:cSld>
  <p:clrMapOvr>
    <a:masterClrMapping/>
  </p:clrMapOvr>
  <p:hf hdr="0" ftr="0" dt="0"/>
  <p:extLst>
    <p:ext uri="{DCECCB84-F9BA-43D5-87BE-67443E8EF086}">
      <p15:sldGuideLst xmlns:p15="http://schemas.microsoft.com/office/powerpoint/2012/main">
        <p15:guide id="1" orient="horz" pos="69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48A87A34-81AB-432B-8DAE-1953F412C126}" type="datetimeFigureOut">
              <a:rPr lang="en-US" smtClean="0"/>
              <a:t>4/21/2020</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C71A894C-205B-4DAA-9540-5D213890B08A}" type="slidenum">
              <a:rPr lang="en-US" smtClean="0"/>
              <a:pPr/>
              <a:t>‹#›</a:t>
            </a:fld>
            <a:endParaRPr lang="en-US"/>
          </a:p>
        </p:txBody>
      </p:sp>
    </p:spTree>
    <p:extLst>
      <p:ext uri="{BB962C8B-B14F-4D97-AF65-F5344CB8AC3E}">
        <p14:creationId xmlns:p14="http://schemas.microsoft.com/office/powerpoint/2010/main" val="3458647989"/>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A894C-205B-4DAA-9540-5D213890B08A}" type="slidenum">
              <a:rPr lang="en-US" smtClean="0"/>
              <a:pPr/>
              <a:t>‹#›</a:t>
            </a:fld>
            <a:endParaRPr lang="en-US"/>
          </a:p>
        </p:txBody>
      </p:sp>
    </p:spTree>
    <p:extLst>
      <p:ext uri="{BB962C8B-B14F-4D97-AF65-F5344CB8AC3E}">
        <p14:creationId xmlns:p14="http://schemas.microsoft.com/office/powerpoint/2010/main" val="2622868725"/>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A894C-205B-4DAA-9540-5D213890B08A}" type="slidenum">
              <a:rPr lang="en-US" smtClean="0"/>
              <a:pPr/>
              <a:t>‹#›</a:t>
            </a:fld>
            <a:endParaRPr lang="en-US"/>
          </a:p>
        </p:txBody>
      </p:sp>
    </p:spTree>
    <p:extLst>
      <p:ext uri="{BB962C8B-B14F-4D97-AF65-F5344CB8AC3E}">
        <p14:creationId xmlns:p14="http://schemas.microsoft.com/office/powerpoint/2010/main" val="2757789768"/>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2" name="Rectangle 1"/>
          <p:cNvSpPr/>
          <p:nvPr userDrawn="1"/>
        </p:nvSpPr>
        <p:spPr bwMode="auto">
          <a:xfrm>
            <a:off x="0" y="4699000"/>
            <a:ext cx="12192000" cy="2159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 name="Rectangle 3"/>
          <p:cNvSpPr/>
          <p:nvPr userDrawn="1"/>
        </p:nvSpPr>
        <p:spPr>
          <a:xfrm>
            <a:off x="0" y="0"/>
            <a:ext cx="12192000" cy="5145315"/>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 name="Group 4"/>
          <p:cNvGrpSpPr/>
          <p:nvPr userDrawn="1"/>
        </p:nvGrpSpPr>
        <p:grpSpPr>
          <a:xfrm>
            <a:off x="3047999" y="0"/>
            <a:ext cx="7992533" cy="6858000"/>
            <a:chOff x="2285999" y="0"/>
            <a:chExt cx="5994400" cy="5143500"/>
          </a:xfrm>
        </p:grpSpPr>
        <p:cxnSp>
          <p:nvCxnSpPr>
            <p:cNvPr id="6" name="Straight Connector 5"/>
            <p:cNvCxnSpPr/>
            <p:nvPr userDrawn="1"/>
          </p:nvCxnSpPr>
          <p:spPr>
            <a:xfrm>
              <a:off x="8280399" y="0"/>
              <a:ext cx="0" cy="5143500"/>
            </a:xfrm>
            <a:prstGeom prst="line">
              <a:avLst/>
            </a:prstGeom>
            <a:ln w="19050">
              <a:solidFill>
                <a:srgbClr val="E9F2F4"/>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7424057" y="0"/>
              <a:ext cx="0" cy="5143500"/>
            </a:xfrm>
            <a:prstGeom prst="line">
              <a:avLst/>
            </a:prstGeom>
            <a:ln w="19050">
              <a:solidFill>
                <a:srgbClr val="E9F2F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6567714" y="0"/>
              <a:ext cx="0" cy="5143500"/>
            </a:xfrm>
            <a:prstGeom prst="line">
              <a:avLst/>
            </a:prstGeom>
            <a:ln w="19050">
              <a:solidFill>
                <a:srgbClr val="E9F2F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711371" y="0"/>
              <a:ext cx="0" cy="5143500"/>
            </a:xfrm>
            <a:prstGeom prst="line">
              <a:avLst/>
            </a:prstGeom>
            <a:ln w="19050">
              <a:solidFill>
                <a:srgbClr val="E9F2F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4855028" y="0"/>
              <a:ext cx="0" cy="5143500"/>
            </a:xfrm>
            <a:prstGeom prst="line">
              <a:avLst/>
            </a:prstGeom>
            <a:ln w="19050">
              <a:solidFill>
                <a:srgbClr val="E9F2F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998685" y="0"/>
              <a:ext cx="0" cy="5143500"/>
            </a:xfrm>
            <a:prstGeom prst="line">
              <a:avLst/>
            </a:prstGeom>
            <a:ln w="19050">
              <a:solidFill>
                <a:srgbClr val="E9F2F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142342" y="0"/>
              <a:ext cx="0" cy="5143500"/>
            </a:xfrm>
            <a:prstGeom prst="line">
              <a:avLst/>
            </a:prstGeom>
            <a:ln w="19050">
              <a:solidFill>
                <a:srgbClr val="E9F2F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285999" y="0"/>
              <a:ext cx="0" cy="5143500"/>
            </a:xfrm>
            <a:prstGeom prst="line">
              <a:avLst/>
            </a:prstGeom>
            <a:ln w="19050">
              <a:solidFill>
                <a:srgbClr val="E9F2F4"/>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userDrawn="1"/>
        </p:nvCxnSpPr>
        <p:spPr>
          <a:xfrm flipH="1">
            <a:off x="0" y="6011333"/>
            <a:ext cx="12192000" cy="0"/>
          </a:xfrm>
          <a:prstGeom prst="line">
            <a:avLst/>
          </a:prstGeom>
          <a:ln w="19050">
            <a:solidFill>
              <a:srgbClr val="E9F2F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0" y="4303891"/>
            <a:ext cx="12192000" cy="0"/>
          </a:xfrm>
          <a:prstGeom prst="line">
            <a:avLst/>
          </a:prstGeom>
          <a:ln w="19050">
            <a:solidFill>
              <a:srgbClr val="E9F2F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H="1">
            <a:off x="0" y="3450168"/>
            <a:ext cx="12192000" cy="0"/>
          </a:xfrm>
          <a:prstGeom prst="line">
            <a:avLst/>
          </a:prstGeom>
          <a:ln w="19050">
            <a:solidFill>
              <a:srgbClr val="E9F2F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H="1">
            <a:off x="0" y="2596445"/>
            <a:ext cx="12192000" cy="0"/>
          </a:xfrm>
          <a:prstGeom prst="line">
            <a:avLst/>
          </a:prstGeom>
          <a:ln w="19050">
            <a:solidFill>
              <a:srgbClr val="E9F2F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1742723"/>
            <a:ext cx="12192000" cy="0"/>
          </a:xfrm>
          <a:prstGeom prst="line">
            <a:avLst/>
          </a:prstGeom>
          <a:ln w="19050">
            <a:solidFill>
              <a:srgbClr val="E9F2F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H="1">
            <a:off x="0" y="889000"/>
            <a:ext cx="12192000" cy="0"/>
          </a:xfrm>
          <a:prstGeom prst="line">
            <a:avLst/>
          </a:prstGeom>
          <a:ln w="19050">
            <a:solidFill>
              <a:srgbClr val="E9F2F4"/>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0" y="1"/>
            <a:ext cx="12192000" cy="5152572"/>
          </a:xfrm>
          <a:prstGeom prst="rect">
            <a:avLst/>
          </a:prstGeom>
          <a:gradFill>
            <a:gsLst>
              <a:gs pos="25000">
                <a:srgbClr val="004165"/>
              </a:gs>
              <a:gs pos="0">
                <a:srgbClr val="004165"/>
              </a:gs>
              <a:gs pos="100000">
                <a:srgbClr val="004165">
                  <a:alpha val="85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0" y="5222240"/>
            <a:ext cx="9347200" cy="1635760"/>
          </a:xfrm>
          <a:prstGeom prst="rect">
            <a:avLst/>
          </a:prstGeom>
          <a:gradFill flip="none" rotWithShape="1">
            <a:gsLst>
              <a:gs pos="0">
                <a:schemeClr val="bg1"/>
              </a:gs>
              <a:gs pos="50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2" name="Group 21"/>
          <p:cNvGrpSpPr/>
          <p:nvPr userDrawn="1"/>
        </p:nvGrpSpPr>
        <p:grpSpPr>
          <a:xfrm>
            <a:off x="-1" y="4980574"/>
            <a:ext cx="10545233" cy="510908"/>
            <a:chOff x="-1" y="3735428"/>
            <a:chExt cx="7908925" cy="383181"/>
          </a:xfrm>
        </p:grpSpPr>
        <p:sp>
          <p:nvSpPr>
            <p:cNvPr id="23" name="Rectangle 22"/>
            <p:cNvSpPr/>
            <p:nvPr userDrawn="1"/>
          </p:nvSpPr>
          <p:spPr bwMode="auto">
            <a:xfrm flipV="1">
              <a:off x="0" y="3990593"/>
              <a:ext cx="5216525" cy="128016"/>
            </a:xfrm>
            <a:prstGeom prst="rect">
              <a:avLst/>
            </a:prstGeom>
            <a:solidFill>
              <a:srgbClr val="3DB7E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4" name="Rectangle 23"/>
            <p:cNvSpPr/>
            <p:nvPr userDrawn="1"/>
          </p:nvSpPr>
          <p:spPr bwMode="auto">
            <a:xfrm flipV="1">
              <a:off x="-1" y="3862800"/>
              <a:ext cx="7908925" cy="128016"/>
            </a:xfrm>
            <a:prstGeom prst="rect">
              <a:avLst/>
            </a:prstGeom>
            <a:solidFill>
              <a:srgbClr val="00A1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5" name="Rectangle 24"/>
            <p:cNvSpPr/>
            <p:nvPr userDrawn="1"/>
          </p:nvSpPr>
          <p:spPr bwMode="auto">
            <a:xfrm flipV="1">
              <a:off x="-1" y="3735428"/>
              <a:ext cx="6575426" cy="128016"/>
            </a:xfrm>
            <a:prstGeom prst="rect">
              <a:avLst/>
            </a:prstGeom>
            <a:solidFill>
              <a:srgbClr val="0065B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26" name="Title 1"/>
          <p:cNvSpPr>
            <a:spLocks noGrp="1"/>
          </p:cNvSpPr>
          <p:nvPr>
            <p:ph type="ctrTitle"/>
          </p:nvPr>
        </p:nvSpPr>
        <p:spPr>
          <a:xfrm>
            <a:off x="660400" y="2921002"/>
            <a:ext cx="10363200" cy="1917700"/>
          </a:xfrm>
        </p:spPr>
        <p:txBody>
          <a:bodyPr anchor="b"/>
          <a:lstStyle>
            <a:lvl1pPr>
              <a:defRPr b="0">
                <a:solidFill>
                  <a:schemeClr val="bg1"/>
                </a:solidFill>
                <a:latin typeface="+mj-lt"/>
              </a:defRPr>
            </a:lvl1pPr>
          </a:lstStyle>
          <a:p>
            <a:r>
              <a:rPr lang="en-US"/>
              <a:t>Click to edit Master title style</a:t>
            </a:r>
          </a:p>
        </p:txBody>
      </p:sp>
      <p:sp>
        <p:nvSpPr>
          <p:cNvPr id="28" name="Text Placeholder 6"/>
          <p:cNvSpPr>
            <a:spLocks noGrp="1"/>
          </p:cNvSpPr>
          <p:nvPr>
            <p:ph type="body" sz="quarter" idx="10" hasCustomPrompt="1"/>
          </p:nvPr>
        </p:nvSpPr>
        <p:spPr>
          <a:xfrm>
            <a:off x="660400" y="5537200"/>
            <a:ext cx="5892800" cy="1219200"/>
          </a:xfrm>
        </p:spPr>
        <p:txBody>
          <a:bodyPr anchor="ctr"/>
          <a:lstStyle>
            <a:lvl1pPr>
              <a:buNone/>
              <a:defRPr/>
            </a:lvl1pPr>
          </a:lstStyle>
          <a:p>
            <a:pPr lvl="0"/>
            <a:r>
              <a:rPr lang="en-US"/>
              <a:t>Date</a:t>
            </a:r>
          </a:p>
        </p:txBody>
      </p:sp>
      <p:pic>
        <p:nvPicPr>
          <p:cNvPr id="31" name="Picture 30">
            <a:extLst>
              <a:ext uri="{FF2B5EF4-FFF2-40B4-BE49-F238E27FC236}">
                <a16:creationId xmlns:a16="http://schemas.microsoft.com/office/drawing/2014/main" id="{CD8F74D9-49BF-4492-850F-AF7C8FED8C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9097" y="820929"/>
            <a:ext cx="3915179" cy="1463040"/>
          </a:xfrm>
          <a:prstGeom prst="rect">
            <a:avLst/>
          </a:prstGeom>
        </p:spPr>
      </p:pic>
      <p:pic>
        <p:nvPicPr>
          <p:cNvPr id="33" name="Picture 32">
            <a:extLst>
              <a:ext uri="{FF2B5EF4-FFF2-40B4-BE49-F238E27FC236}">
                <a16:creationId xmlns:a16="http://schemas.microsoft.com/office/drawing/2014/main" id="{D6B72E2E-8E09-47F8-8F3D-E0FA007B05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54932" y="820929"/>
            <a:ext cx="1950720" cy="1463040"/>
          </a:xfrm>
          <a:prstGeom prst="rect">
            <a:avLst/>
          </a:prstGeom>
        </p:spPr>
      </p:pic>
    </p:spTree>
    <p:extLst>
      <p:ext uri="{BB962C8B-B14F-4D97-AF65-F5344CB8AC3E}">
        <p14:creationId xmlns:p14="http://schemas.microsoft.com/office/powerpoint/2010/main" val="272443474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769046"/>
          </a:xfrm>
          <a:prstGeom prst="rect">
            <a:avLst/>
          </a:prstGeom>
        </p:spPr>
      </p:pic>
      <p:sp>
        <p:nvSpPr>
          <p:cNvPr id="2" name="Title 1"/>
          <p:cNvSpPr>
            <a:spLocks noGrp="1"/>
          </p:cNvSpPr>
          <p:nvPr>
            <p:ph type="ctrTitle"/>
          </p:nvPr>
        </p:nvSpPr>
        <p:spPr>
          <a:xfrm>
            <a:off x="914400" y="2100264"/>
            <a:ext cx="10363200" cy="833437"/>
          </a:xfrm>
        </p:spPr>
        <p:txBody>
          <a:bodyPr anchor="b">
            <a:normAutofit/>
          </a:bodyPr>
          <a:lstStyle>
            <a:lvl1pPr algn="ctr">
              <a:defRPr sz="4400">
                <a:solidFill>
                  <a:schemeClr val="bg1"/>
                </a:solidFill>
                <a:latin typeface="Franklin Gothic Demi" charset="0"/>
                <a:ea typeface="Franklin Gothic Demi" charset="0"/>
                <a:cs typeface="Franklin Gothic Demi" charset="0"/>
              </a:defRPr>
            </a:lvl1pPr>
          </a:lstStyle>
          <a:p>
            <a:r>
              <a:rPr lang="en-US"/>
              <a:t>Click to edit Master title style</a:t>
            </a:r>
          </a:p>
        </p:txBody>
      </p:sp>
      <p:sp>
        <p:nvSpPr>
          <p:cNvPr id="3" name="Subtitle 2"/>
          <p:cNvSpPr>
            <a:spLocks noGrp="1"/>
          </p:cNvSpPr>
          <p:nvPr>
            <p:ph type="subTitle" idx="1"/>
          </p:nvPr>
        </p:nvSpPr>
        <p:spPr>
          <a:xfrm>
            <a:off x="1524000" y="3401192"/>
            <a:ext cx="9144000" cy="449262"/>
          </a:xfrm>
        </p:spPr>
        <p:txBody>
          <a:bodyPr>
            <a:noAutofit/>
          </a:bodyPr>
          <a:lstStyle>
            <a:lvl1pPr marL="0" indent="0" algn="ctr">
              <a:buNone/>
              <a:defRPr sz="2800">
                <a:solidFill>
                  <a:schemeClr val="bg1"/>
                </a:solidFill>
                <a:latin typeface="Franklin Gothic Book" charset="0"/>
                <a:ea typeface="Franklin Gothic Book"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672524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464"/>
          </a:xfrm>
          <a:prstGeom prst="rect">
            <a:avLst/>
          </a:prstGeom>
        </p:spPr>
      </p:pic>
      <p:sp>
        <p:nvSpPr>
          <p:cNvPr id="2" name="Title 1"/>
          <p:cNvSpPr>
            <a:spLocks noGrp="1"/>
          </p:cNvSpPr>
          <p:nvPr>
            <p:ph type="title"/>
          </p:nvPr>
        </p:nvSpPr>
        <p:spPr>
          <a:xfrm>
            <a:off x="838200" y="179637"/>
            <a:ext cx="10515600" cy="1242765"/>
          </a:xfrm>
        </p:spPr>
        <p:txBody>
          <a:bodyPr/>
          <a:lstStyle>
            <a:lvl1pPr>
              <a:defRPr b="1">
                <a:solidFill>
                  <a:srgbClr val="00723E"/>
                </a:solidFill>
                <a:latin typeface="Franklin Gothic Demi" charset="0"/>
                <a:ea typeface="Franklin Gothic Demi" charset="0"/>
                <a:cs typeface="Franklin Gothic Demi" charset="0"/>
              </a:defRPr>
            </a:lvl1pPr>
          </a:lstStyle>
          <a:p>
            <a:r>
              <a:rPr lang="en-US"/>
              <a:t>Click to edit Master title style</a:t>
            </a:r>
          </a:p>
        </p:txBody>
      </p:sp>
      <p:sp>
        <p:nvSpPr>
          <p:cNvPr id="3" name="Content Placeholder 2"/>
          <p:cNvSpPr>
            <a:spLocks noGrp="1"/>
          </p:cNvSpPr>
          <p:nvPr>
            <p:ph idx="1"/>
          </p:nvPr>
        </p:nvSpPr>
        <p:spPr/>
        <p:txBody>
          <a:bodyPr/>
          <a:lstStyle>
            <a:lvl1pPr marL="228600" indent="-228600">
              <a:buClr>
                <a:srgbClr val="00723E"/>
              </a:buClr>
              <a:buFont typeface="Wingdings" charset="2"/>
              <a:buChar char="§"/>
              <a:defRPr>
                <a:latin typeface="Arial" charset="0"/>
                <a:ea typeface="Arial" charset="0"/>
                <a:cs typeface="Arial" charset="0"/>
              </a:defRPr>
            </a:lvl1pPr>
            <a:lvl2pPr marL="685800" indent="-228600">
              <a:buClr>
                <a:srgbClr val="00723E"/>
              </a:buClr>
              <a:buFont typeface="Wingdings" charset="2"/>
              <a:buChar char="§"/>
              <a:defRPr>
                <a:latin typeface="Arial" charset="0"/>
                <a:ea typeface="Arial" charset="0"/>
                <a:cs typeface="Arial" charset="0"/>
              </a:defRPr>
            </a:lvl2pPr>
            <a:lvl3pPr marL="1143000" indent="-228600">
              <a:buClr>
                <a:srgbClr val="00723E"/>
              </a:buClr>
              <a:buFont typeface="Wingdings" charset="2"/>
              <a:buChar char="§"/>
              <a:defRPr>
                <a:latin typeface="Arial" charset="0"/>
                <a:ea typeface="Arial" charset="0"/>
                <a:cs typeface="Arial" charset="0"/>
              </a:defRPr>
            </a:lvl3pPr>
            <a:lvl4pPr marL="1600200" indent="-228600">
              <a:buClr>
                <a:srgbClr val="00723E"/>
              </a:buClr>
              <a:buFont typeface="Wingdings" charset="2"/>
              <a:buChar char="§"/>
              <a:defRPr>
                <a:latin typeface="Arial" charset="0"/>
                <a:ea typeface="Arial" charset="0"/>
                <a:cs typeface="Arial" charset="0"/>
              </a:defRPr>
            </a:lvl4pPr>
            <a:lvl5pPr marL="2057400" indent="-228600">
              <a:buClr>
                <a:srgbClr val="00723E"/>
              </a:buClr>
              <a:buFont typeface="Wingdings" charset="2"/>
              <a:buChar cha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userDrawn="1"/>
        </p:nvSpPr>
        <p:spPr>
          <a:xfrm>
            <a:off x="10668000" y="6473299"/>
            <a:ext cx="1066800" cy="184666"/>
          </a:xfrm>
          <a:prstGeom prst="rect">
            <a:avLst/>
          </a:prstGeom>
          <a:noFill/>
        </p:spPr>
        <p:txBody>
          <a:bodyPr wrap="square" rtlCol="0">
            <a:spAutoFit/>
          </a:bodyPr>
          <a:lstStyle/>
          <a:p>
            <a:r>
              <a:rPr lang="en-US" sz="600">
                <a:latin typeface="Myriad Pro" charset="0"/>
                <a:ea typeface="Myriad Pro" charset="0"/>
                <a:cs typeface="Myriad Pro" charset="0"/>
              </a:rPr>
              <a:t>© Copyright 2017</a:t>
            </a:r>
          </a:p>
        </p:txBody>
      </p:sp>
    </p:spTree>
    <p:extLst>
      <p:ext uri="{BB962C8B-B14F-4D97-AF65-F5344CB8AC3E}">
        <p14:creationId xmlns:p14="http://schemas.microsoft.com/office/powerpoint/2010/main" val="143962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21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3">
            <a:lum bright="100000"/>
          </a:blip>
          <a:stretch>
            <a:fillRect/>
          </a:stretch>
        </p:blipFill>
        <p:spPr>
          <a:xfrm>
            <a:off x="6157913" y="320676"/>
            <a:ext cx="5714999" cy="5714999"/>
          </a:xfrm>
          <a:prstGeom prst="rect">
            <a:avLst/>
          </a:prstGeom>
        </p:spPr>
      </p:pic>
    </p:spTree>
    <p:extLst>
      <p:ext uri="{BB962C8B-B14F-4D97-AF65-F5344CB8AC3E}">
        <p14:creationId xmlns:p14="http://schemas.microsoft.com/office/powerpoint/2010/main" val="31674111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464"/>
          </a:xfrm>
          <a:prstGeom prst="rect">
            <a:avLst/>
          </a:prstGeom>
        </p:spPr>
      </p:pic>
      <p:sp>
        <p:nvSpPr>
          <p:cNvPr id="2" name="Title 1"/>
          <p:cNvSpPr>
            <a:spLocks noGrp="1"/>
          </p:cNvSpPr>
          <p:nvPr>
            <p:ph type="title"/>
          </p:nvPr>
        </p:nvSpPr>
        <p:spPr>
          <a:xfrm>
            <a:off x="838200" y="179636"/>
            <a:ext cx="10515600" cy="1547564"/>
          </a:xfrm>
        </p:spPr>
        <p:txBody>
          <a:bodyPr/>
          <a:lstStyle>
            <a:lvl1pPr>
              <a:defRPr b="1">
                <a:solidFill>
                  <a:srgbClr val="00723E"/>
                </a:solidFill>
                <a:latin typeface="Franklin Gothic Demi" charset="0"/>
                <a:ea typeface="Franklin Gothic Demi" charset="0"/>
                <a:cs typeface="Franklin Gothic Demi" charset="0"/>
              </a:defRPr>
            </a:lvl1pPr>
          </a:lstStyle>
          <a:p>
            <a:r>
              <a:rPr lang="en-US"/>
              <a:t>Click to edit Master title style</a:t>
            </a:r>
          </a:p>
        </p:txBody>
      </p:sp>
      <p:sp>
        <p:nvSpPr>
          <p:cNvPr id="3" name="Content Placeholder 2"/>
          <p:cNvSpPr>
            <a:spLocks noGrp="1"/>
          </p:cNvSpPr>
          <p:nvPr>
            <p:ph idx="1"/>
          </p:nvPr>
        </p:nvSpPr>
        <p:spPr/>
        <p:txBody>
          <a:bodyPr/>
          <a:lstStyle>
            <a:lvl1pPr marL="228600" indent="-228600">
              <a:buClr>
                <a:srgbClr val="00723E"/>
              </a:buClr>
              <a:buFont typeface="Wingdings" charset="2"/>
              <a:buChar char="§"/>
              <a:defRPr>
                <a:latin typeface="Arial" charset="0"/>
                <a:ea typeface="Arial" charset="0"/>
                <a:cs typeface="Arial" charset="0"/>
              </a:defRPr>
            </a:lvl1pPr>
            <a:lvl2pPr marL="685800" indent="-228600">
              <a:buClr>
                <a:srgbClr val="00723E"/>
              </a:buClr>
              <a:buFont typeface="Wingdings" charset="2"/>
              <a:buChar char="§"/>
              <a:defRPr>
                <a:latin typeface="Arial" charset="0"/>
                <a:ea typeface="Arial" charset="0"/>
                <a:cs typeface="Arial" charset="0"/>
              </a:defRPr>
            </a:lvl2pPr>
            <a:lvl3pPr marL="1143000" indent="-228600">
              <a:buClr>
                <a:srgbClr val="00723E"/>
              </a:buClr>
              <a:buFont typeface="Wingdings" charset="2"/>
              <a:buChar char="§"/>
              <a:defRPr>
                <a:latin typeface="Arial" charset="0"/>
                <a:ea typeface="Arial" charset="0"/>
                <a:cs typeface="Arial" charset="0"/>
              </a:defRPr>
            </a:lvl3pPr>
            <a:lvl4pPr marL="1600200" indent="-228600">
              <a:buClr>
                <a:srgbClr val="00723E"/>
              </a:buClr>
              <a:buFont typeface="Wingdings" charset="2"/>
              <a:buChar char="§"/>
              <a:defRPr>
                <a:latin typeface="Arial" charset="0"/>
                <a:ea typeface="Arial" charset="0"/>
                <a:cs typeface="Arial" charset="0"/>
              </a:defRPr>
            </a:lvl4pPr>
            <a:lvl5pPr marL="2057400" indent="-228600">
              <a:buClr>
                <a:srgbClr val="00723E"/>
              </a:buClr>
              <a:buFont typeface="Wingdings" charset="2"/>
              <a:buChar cha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10668000" y="6473299"/>
            <a:ext cx="1066800" cy="184666"/>
          </a:xfrm>
          <a:prstGeom prst="rect">
            <a:avLst/>
          </a:prstGeom>
          <a:noFill/>
        </p:spPr>
        <p:txBody>
          <a:bodyPr wrap="square" rtlCol="0">
            <a:spAutoFit/>
          </a:bodyPr>
          <a:lstStyle/>
          <a:p>
            <a:r>
              <a:rPr lang="en-US" sz="600">
                <a:latin typeface="Myriad Pro" charset="0"/>
                <a:ea typeface="Myriad Pro" charset="0"/>
                <a:cs typeface="Myriad Pro" charset="0"/>
              </a:rPr>
              <a:t>© Copyright 2017</a:t>
            </a:r>
          </a:p>
        </p:txBody>
      </p:sp>
    </p:spTree>
    <p:extLst>
      <p:ext uri="{BB962C8B-B14F-4D97-AF65-F5344CB8AC3E}">
        <p14:creationId xmlns:p14="http://schemas.microsoft.com/office/powerpoint/2010/main" val="7743313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464"/>
          </a:xfrm>
          <a:prstGeom prst="rect">
            <a:avLst/>
          </a:prstGeom>
        </p:spPr>
      </p:pic>
      <p:sp>
        <p:nvSpPr>
          <p:cNvPr id="2" name="Title 1"/>
          <p:cNvSpPr>
            <a:spLocks noGrp="1"/>
          </p:cNvSpPr>
          <p:nvPr>
            <p:ph type="title"/>
          </p:nvPr>
        </p:nvSpPr>
        <p:spPr>
          <a:xfrm>
            <a:off x="838200" y="179637"/>
            <a:ext cx="10515600" cy="1204664"/>
          </a:xfrm>
        </p:spPr>
        <p:txBody>
          <a:bodyPr/>
          <a:lstStyle>
            <a:lvl1pPr>
              <a:defRPr>
                <a:solidFill>
                  <a:srgbClr val="00723E"/>
                </a:solidFill>
                <a:latin typeface="Franklin Gothic Demi" charset="0"/>
                <a:ea typeface="Franklin Gothic Demi" charset="0"/>
                <a:cs typeface="Franklin Gothic Demi"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marL="228600" indent="-228600">
              <a:buClr>
                <a:srgbClr val="00723E"/>
              </a:buClr>
              <a:buFont typeface="Wingdings" charset="2"/>
              <a:buChar char="§"/>
              <a:defRPr>
                <a:latin typeface="Arial" charset="0"/>
                <a:ea typeface="Arial" charset="0"/>
                <a:cs typeface="Arial" charset="0"/>
              </a:defRPr>
            </a:lvl1pPr>
            <a:lvl2pPr marL="685800" indent="-228600">
              <a:buClr>
                <a:srgbClr val="00723E"/>
              </a:buClr>
              <a:buFont typeface="Wingdings" charset="2"/>
              <a:buChar char="§"/>
              <a:defRPr>
                <a:latin typeface="Arial" charset="0"/>
                <a:ea typeface="Arial" charset="0"/>
                <a:cs typeface="Arial" charset="0"/>
              </a:defRPr>
            </a:lvl2pPr>
            <a:lvl3pPr marL="1143000" indent="-228600">
              <a:buClr>
                <a:srgbClr val="00723E"/>
              </a:buClr>
              <a:buFont typeface="Wingdings" charset="2"/>
              <a:buChar char="§"/>
              <a:defRPr>
                <a:latin typeface="Arial" charset="0"/>
                <a:ea typeface="Arial" charset="0"/>
                <a:cs typeface="Arial" charset="0"/>
              </a:defRPr>
            </a:lvl3pPr>
            <a:lvl4pPr marL="1600200" indent="-228600">
              <a:buClr>
                <a:srgbClr val="00723E"/>
              </a:buClr>
              <a:buFont typeface="Wingdings" charset="2"/>
              <a:buChar char="§"/>
              <a:defRPr>
                <a:latin typeface="Arial" charset="0"/>
                <a:ea typeface="Arial" charset="0"/>
                <a:cs typeface="Arial" charset="0"/>
              </a:defRPr>
            </a:lvl4pPr>
            <a:lvl5pPr marL="2057400" indent="-228600">
              <a:buClr>
                <a:srgbClr val="00723E"/>
              </a:buClr>
              <a:buFont typeface="Wingdings" charset="2"/>
              <a:buChar cha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marL="228600" indent="-228600">
              <a:buClr>
                <a:srgbClr val="00723E"/>
              </a:buClr>
              <a:buFont typeface="Wingdings" charset="2"/>
              <a:buChar char="§"/>
              <a:defRPr>
                <a:latin typeface="Arial" charset="0"/>
                <a:ea typeface="Arial" charset="0"/>
                <a:cs typeface="Arial" charset="0"/>
              </a:defRPr>
            </a:lvl1pPr>
            <a:lvl2pPr marL="685800" indent="-228600">
              <a:buClr>
                <a:srgbClr val="00723E"/>
              </a:buClr>
              <a:buFont typeface="Wingdings" charset="2"/>
              <a:buChar char="§"/>
              <a:defRPr>
                <a:latin typeface="Arial" charset="0"/>
                <a:ea typeface="Arial" charset="0"/>
                <a:cs typeface="Arial" charset="0"/>
              </a:defRPr>
            </a:lvl2pPr>
            <a:lvl3pPr marL="1143000" indent="-228600">
              <a:buClr>
                <a:srgbClr val="00723E"/>
              </a:buClr>
              <a:buFont typeface="Wingdings" charset="2"/>
              <a:buChar char="§"/>
              <a:defRPr>
                <a:latin typeface="Arial" charset="0"/>
                <a:ea typeface="Arial" charset="0"/>
                <a:cs typeface="Arial" charset="0"/>
              </a:defRPr>
            </a:lvl3pPr>
            <a:lvl4pPr marL="1600200" indent="-228600">
              <a:buClr>
                <a:srgbClr val="00723E"/>
              </a:buClr>
              <a:buFont typeface="Wingdings" charset="2"/>
              <a:buChar char="§"/>
              <a:defRPr>
                <a:latin typeface="Arial" charset="0"/>
                <a:ea typeface="Arial" charset="0"/>
                <a:cs typeface="Arial" charset="0"/>
              </a:defRPr>
            </a:lvl4pPr>
            <a:lvl5pPr marL="2057400" indent="-228600">
              <a:buClr>
                <a:srgbClr val="00723E"/>
              </a:buClr>
              <a:buFont typeface="Wingdings" charset="2"/>
              <a:buChar cha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userDrawn="1"/>
        </p:nvSpPr>
        <p:spPr>
          <a:xfrm>
            <a:off x="10668000" y="6473299"/>
            <a:ext cx="1066800" cy="184666"/>
          </a:xfrm>
          <a:prstGeom prst="rect">
            <a:avLst/>
          </a:prstGeom>
          <a:noFill/>
        </p:spPr>
        <p:txBody>
          <a:bodyPr wrap="square" rtlCol="0">
            <a:spAutoFit/>
          </a:bodyPr>
          <a:lstStyle/>
          <a:p>
            <a:r>
              <a:rPr lang="en-US" sz="600">
                <a:latin typeface="Myriad Pro" charset="0"/>
                <a:ea typeface="Myriad Pro" charset="0"/>
                <a:cs typeface="Myriad Pro" charset="0"/>
              </a:rPr>
              <a:t>© Copyright 2017</a:t>
            </a:r>
          </a:p>
        </p:txBody>
      </p:sp>
    </p:spTree>
    <p:extLst>
      <p:ext uri="{BB962C8B-B14F-4D97-AF65-F5344CB8AC3E}">
        <p14:creationId xmlns:p14="http://schemas.microsoft.com/office/powerpoint/2010/main" val="1124356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464"/>
          </a:xfrm>
          <a:prstGeom prst="rect">
            <a:avLst/>
          </a:prstGeom>
        </p:spPr>
      </p:pic>
      <p:sp>
        <p:nvSpPr>
          <p:cNvPr id="2" name="Title 1"/>
          <p:cNvSpPr>
            <a:spLocks noGrp="1"/>
          </p:cNvSpPr>
          <p:nvPr>
            <p:ph type="title"/>
          </p:nvPr>
        </p:nvSpPr>
        <p:spPr>
          <a:xfrm>
            <a:off x="838200" y="152401"/>
            <a:ext cx="10515600" cy="1538289"/>
          </a:xfrm>
        </p:spPr>
        <p:txBody>
          <a:bodyPr/>
          <a:lstStyle>
            <a:lvl1pPr>
              <a:defRPr b="1">
                <a:solidFill>
                  <a:srgbClr val="00723E"/>
                </a:solidFill>
                <a:latin typeface="Franklin Gothic Demi" charset="0"/>
                <a:ea typeface="Franklin Gothic Demi" charset="0"/>
                <a:cs typeface="Franklin Gothic Demi" charset="0"/>
              </a:defRPr>
            </a:lvl1pPr>
          </a:lstStyle>
          <a:p>
            <a:r>
              <a:rPr lang="en-US"/>
              <a:t>Click to edit Master title style</a:t>
            </a:r>
          </a:p>
        </p:txBody>
      </p:sp>
      <p:sp>
        <p:nvSpPr>
          <p:cNvPr id="6" name="Content Placeholder 2"/>
          <p:cNvSpPr>
            <a:spLocks noGrp="1"/>
          </p:cNvSpPr>
          <p:nvPr>
            <p:ph sz="half" idx="1"/>
          </p:nvPr>
        </p:nvSpPr>
        <p:spPr>
          <a:xfrm>
            <a:off x="838200" y="1825625"/>
            <a:ext cx="5181600" cy="4351338"/>
          </a:xfrm>
        </p:spPr>
        <p:txBody>
          <a:bodyPr/>
          <a:lstStyle>
            <a:lvl1pPr marL="228600" indent="-228600">
              <a:buClr>
                <a:srgbClr val="00723E"/>
              </a:buClr>
              <a:buFont typeface="Wingdings" charset="2"/>
              <a:buChar char="§"/>
              <a:defRPr>
                <a:latin typeface="Arial" charset="0"/>
                <a:ea typeface="Arial" charset="0"/>
                <a:cs typeface="Arial" charset="0"/>
              </a:defRPr>
            </a:lvl1pPr>
            <a:lvl2pPr marL="685800" indent="-228600">
              <a:buClr>
                <a:srgbClr val="00723E"/>
              </a:buClr>
              <a:buFont typeface="Wingdings" charset="2"/>
              <a:buChar char="§"/>
              <a:defRPr>
                <a:latin typeface="Arial" charset="0"/>
                <a:ea typeface="Arial" charset="0"/>
                <a:cs typeface="Arial" charset="0"/>
              </a:defRPr>
            </a:lvl2pPr>
            <a:lvl3pPr marL="1143000" indent="-228600">
              <a:buClr>
                <a:srgbClr val="00723E"/>
              </a:buClr>
              <a:buFont typeface="Wingdings" charset="2"/>
              <a:buChar char="§"/>
              <a:defRPr>
                <a:latin typeface="Arial" charset="0"/>
                <a:ea typeface="Arial" charset="0"/>
                <a:cs typeface="Arial" charset="0"/>
              </a:defRPr>
            </a:lvl3pPr>
            <a:lvl4pPr marL="1600200" indent="-228600">
              <a:buClr>
                <a:srgbClr val="00723E"/>
              </a:buClr>
              <a:buFont typeface="Wingdings" charset="2"/>
              <a:buChar char="§"/>
              <a:defRPr>
                <a:latin typeface="Arial" charset="0"/>
                <a:ea typeface="Arial" charset="0"/>
                <a:cs typeface="Arial" charset="0"/>
              </a:defRPr>
            </a:lvl4pPr>
            <a:lvl5pPr marL="2057400" indent="-228600">
              <a:buClr>
                <a:srgbClr val="00723E"/>
              </a:buClr>
              <a:buFont typeface="Wingdings" charset="2"/>
              <a:buChar cha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172200" y="1825625"/>
            <a:ext cx="5181600" cy="4351338"/>
          </a:xfrm>
        </p:spPr>
        <p:txBody>
          <a:bodyPr/>
          <a:lstStyle>
            <a:lvl1pPr marL="228600" indent="-228600">
              <a:buClr>
                <a:srgbClr val="00723E"/>
              </a:buClr>
              <a:buFont typeface="Wingdings" charset="2"/>
              <a:buChar char="§"/>
              <a:defRPr>
                <a:latin typeface="Arial" charset="0"/>
                <a:ea typeface="Arial" charset="0"/>
                <a:cs typeface="Arial" charset="0"/>
              </a:defRPr>
            </a:lvl1pPr>
            <a:lvl2pPr marL="685800" indent="-228600">
              <a:buClr>
                <a:srgbClr val="00723E"/>
              </a:buClr>
              <a:buFont typeface="Wingdings" charset="2"/>
              <a:buChar char="§"/>
              <a:defRPr>
                <a:latin typeface="Arial" charset="0"/>
                <a:ea typeface="Arial" charset="0"/>
                <a:cs typeface="Arial" charset="0"/>
              </a:defRPr>
            </a:lvl2pPr>
            <a:lvl3pPr marL="1143000" indent="-228600">
              <a:buClr>
                <a:srgbClr val="00723E"/>
              </a:buClr>
              <a:buFont typeface="Wingdings" charset="2"/>
              <a:buChar char="§"/>
              <a:defRPr>
                <a:latin typeface="Arial" charset="0"/>
                <a:ea typeface="Arial" charset="0"/>
                <a:cs typeface="Arial" charset="0"/>
              </a:defRPr>
            </a:lvl3pPr>
            <a:lvl4pPr marL="1600200" indent="-228600">
              <a:buClr>
                <a:srgbClr val="00723E"/>
              </a:buClr>
              <a:buFont typeface="Wingdings" charset="2"/>
              <a:buChar char="§"/>
              <a:defRPr>
                <a:latin typeface="Arial" charset="0"/>
                <a:ea typeface="Arial" charset="0"/>
                <a:cs typeface="Arial" charset="0"/>
              </a:defRPr>
            </a:lvl4pPr>
            <a:lvl5pPr marL="2057400" indent="-228600">
              <a:buClr>
                <a:srgbClr val="00723E"/>
              </a:buClr>
              <a:buFont typeface="Wingdings" charset="2"/>
              <a:buChar cha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10668000" y="6473299"/>
            <a:ext cx="1066800" cy="184666"/>
          </a:xfrm>
          <a:prstGeom prst="rect">
            <a:avLst/>
          </a:prstGeom>
          <a:noFill/>
        </p:spPr>
        <p:txBody>
          <a:bodyPr wrap="square" rtlCol="0">
            <a:spAutoFit/>
          </a:bodyPr>
          <a:lstStyle/>
          <a:p>
            <a:r>
              <a:rPr lang="en-US" sz="600">
                <a:latin typeface="Myriad Pro" charset="0"/>
                <a:ea typeface="Myriad Pro" charset="0"/>
                <a:cs typeface="Myriad Pro" charset="0"/>
              </a:rPr>
              <a:t>© Copyright 2017</a:t>
            </a:r>
          </a:p>
        </p:txBody>
      </p:sp>
    </p:spTree>
    <p:extLst>
      <p:ext uri="{BB962C8B-B14F-4D97-AF65-F5344CB8AC3E}">
        <p14:creationId xmlns:p14="http://schemas.microsoft.com/office/powerpoint/2010/main" val="26789629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953" cy="6858000"/>
          </a:xfrm>
          <a:prstGeom prst="rect">
            <a:avLst/>
          </a:prstGeom>
        </p:spPr>
      </p:pic>
      <p:sp>
        <p:nvSpPr>
          <p:cNvPr id="10" name="Content Placeholder 2"/>
          <p:cNvSpPr>
            <a:spLocks noGrp="1"/>
          </p:cNvSpPr>
          <p:nvPr>
            <p:ph idx="1"/>
          </p:nvPr>
        </p:nvSpPr>
        <p:spPr>
          <a:xfrm>
            <a:off x="635000" y="1202424"/>
            <a:ext cx="11049000" cy="4893576"/>
          </a:xfrm>
        </p:spPr>
        <p:txBody>
          <a:bodyPr/>
          <a:lstStyle>
            <a:lvl1pPr marL="228600" indent="-228600">
              <a:buClr>
                <a:srgbClr val="00723E"/>
              </a:buClr>
              <a:buFont typeface="Wingdings" charset="2"/>
              <a:buChar char="§"/>
              <a:defRPr>
                <a:latin typeface="Arial" charset="0"/>
                <a:ea typeface="Arial" charset="0"/>
                <a:cs typeface="Arial" charset="0"/>
              </a:defRPr>
            </a:lvl1pPr>
            <a:lvl2pPr marL="685800" indent="-228600">
              <a:buClr>
                <a:srgbClr val="00723E"/>
              </a:buClr>
              <a:buFont typeface="Wingdings" charset="2"/>
              <a:buChar char="§"/>
              <a:defRPr>
                <a:latin typeface="Arial" charset="0"/>
                <a:ea typeface="Arial" charset="0"/>
                <a:cs typeface="Arial" charset="0"/>
              </a:defRPr>
            </a:lvl2pPr>
            <a:lvl3pPr marL="1143000" indent="-228600">
              <a:buClr>
                <a:srgbClr val="00723E"/>
              </a:buClr>
              <a:buFont typeface="Wingdings" charset="2"/>
              <a:buChar char="§"/>
              <a:defRPr>
                <a:latin typeface="Arial" charset="0"/>
                <a:ea typeface="Arial" charset="0"/>
                <a:cs typeface="Arial" charset="0"/>
              </a:defRPr>
            </a:lvl3pPr>
            <a:lvl4pPr marL="1600200" indent="-228600">
              <a:buClr>
                <a:srgbClr val="00723E"/>
              </a:buClr>
              <a:buFont typeface="Wingdings" charset="2"/>
              <a:buChar char="§"/>
              <a:defRPr>
                <a:latin typeface="Arial" charset="0"/>
                <a:ea typeface="Arial" charset="0"/>
                <a:cs typeface="Arial" charset="0"/>
              </a:defRPr>
            </a:lvl4pPr>
            <a:lvl5pPr marL="2057400" indent="-228600">
              <a:buClr>
                <a:srgbClr val="00723E"/>
              </a:buClr>
              <a:buFont typeface="Wingdings" charset="2"/>
              <a:buChar cha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10668000" y="6473299"/>
            <a:ext cx="1066800" cy="184666"/>
          </a:xfrm>
          <a:prstGeom prst="rect">
            <a:avLst/>
          </a:prstGeom>
          <a:noFill/>
        </p:spPr>
        <p:txBody>
          <a:bodyPr wrap="square" rtlCol="0">
            <a:spAutoFit/>
          </a:bodyPr>
          <a:lstStyle/>
          <a:p>
            <a:r>
              <a:rPr lang="en-US" sz="600">
                <a:latin typeface="Myriad Pro" charset="0"/>
                <a:ea typeface="Myriad Pro" charset="0"/>
                <a:cs typeface="Myriad Pro" charset="0"/>
              </a:rPr>
              <a:t>© Copyright 2017</a:t>
            </a:r>
          </a:p>
        </p:txBody>
      </p:sp>
      <p:sp>
        <p:nvSpPr>
          <p:cNvPr id="5" name="Title 1"/>
          <p:cNvSpPr>
            <a:spLocks noGrp="1"/>
          </p:cNvSpPr>
          <p:nvPr>
            <p:ph type="title"/>
          </p:nvPr>
        </p:nvSpPr>
        <p:spPr>
          <a:xfrm>
            <a:off x="635000" y="152401"/>
            <a:ext cx="10718800" cy="1050024"/>
          </a:xfrm>
        </p:spPr>
        <p:txBody>
          <a:bodyPr/>
          <a:lstStyle>
            <a:lvl1pPr>
              <a:defRPr b="1">
                <a:solidFill>
                  <a:srgbClr val="00723E"/>
                </a:solidFill>
                <a:latin typeface="Franklin Gothic Demi" charset="0"/>
                <a:ea typeface="Franklin Gothic Demi" charset="0"/>
                <a:cs typeface="Franklin Gothic Demi" charset="0"/>
              </a:defRPr>
            </a:lvl1pPr>
          </a:lstStyle>
          <a:p>
            <a:r>
              <a:rPr lang="en-US"/>
              <a:t>Click to edit Master title style</a:t>
            </a:r>
          </a:p>
        </p:txBody>
      </p:sp>
    </p:spTree>
    <p:extLst>
      <p:ext uri="{BB962C8B-B14F-4D97-AF65-F5344CB8AC3E}">
        <p14:creationId xmlns:p14="http://schemas.microsoft.com/office/powerpoint/2010/main" val="38424760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TextBox 6"/>
          <p:cNvSpPr txBox="1"/>
          <p:nvPr userDrawn="1"/>
        </p:nvSpPr>
        <p:spPr>
          <a:xfrm>
            <a:off x="10384367" y="6400414"/>
            <a:ext cx="1513523" cy="276999"/>
          </a:xfrm>
          <a:prstGeom prst="rect">
            <a:avLst/>
          </a:prstGeom>
          <a:noFill/>
        </p:spPr>
        <p:txBody>
          <a:bodyPr wrap="square" rtlCol="0">
            <a:spAutoFit/>
          </a:bodyPr>
          <a:lstStyle/>
          <a:p>
            <a:r>
              <a:rPr lang="en-US" sz="600">
                <a:solidFill>
                  <a:schemeClr val="bg1"/>
                </a:solidFill>
                <a:latin typeface="Myriad Pro" charset="0"/>
                <a:ea typeface="Myriad Pro" charset="0"/>
                <a:cs typeface="Myriad Pro" charset="0"/>
              </a:rPr>
              <a:t>© Copyright 2017</a:t>
            </a:r>
          </a:p>
          <a:p>
            <a:r>
              <a:rPr lang="en-US" sz="600">
                <a:solidFill>
                  <a:schemeClr val="bg1"/>
                </a:solidFill>
                <a:latin typeface="Myriad Pro" charset="0"/>
                <a:ea typeface="Myriad Pro" charset="0"/>
                <a:cs typeface="Myriad Pro" charset="0"/>
              </a:rPr>
              <a:t>Remote Leadership Institute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61" y="-58616"/>
            <a:ext cx="12327285" cy="6940062"/>
          </a:xfrm>
          <a:prstGeom prst="rect">
            <a:avLst/>
          </a:prstGeom>
        </p:spPr>
      </p:pic>
    </p:spTree>
    <p:extLst>
      <p:ext uri="{BB962C8B-B14F-4D97-AF65-F5344CB8AC3E}">
        <p14:creationId xmlns:p14="http://schemas.microsoft.com/office/powerpoint/2010/main" val="3493287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extBox 6"/>
          <p:cNvSpPr txBox="1"/>
          <p:nvPr userDrawn="1"/>
        </p:nvSpPr>
        <p:spPr>
          <a:xfrm>
            <a:off x="10384367" y="6400414"/>
            <a:ext cx="1513523" cy="276999"/>
          </a:xfrm>
          <a:prstGeom prst="rect">
            <a:avLst/>
          </a:prstGeom>
          <a:noFill/>
        </p:spPr>
        <p:txBody>
          <a:bodyPr wrap="square" rtlCol="0">
            <a:spAutoFit/>
          </a:bodyPr>
          <a:lstStyle/>
          <a:p>
            <a:r>
              <a:rPr lang="en-US" sz="600">
                <a:solidFill>
                  <a:schemeClr val="bg1"/>
                </a:solidFill>
                <a:latin typeface="Myriad Pro" charset="0"/>
                <a:ea typeface="Myriad Pro" charset="0"/>
                <a:cs typeface="Myriad Pro" charset="0"/>
              </a:rPr>
              <a:t>© Copyright 2017</a:t>
            </a:r>
          </a:p>
          <a:p>
            <a:r>
              <a:rPr lang="en-US" sz="600">
                <a:solidFill>
                  <a:schemeClr val="bg1"/>
                </a:solidFill>
                <a:latin typeface="Myriad Pro" charset="0"/>
                <a:ea typeface="Myriad Pro" charset="0"/>
                <a:cs typeface="Myriad Pro" charset="0"/>
              </a:rPr>
              <a:t>Remote Leadership Institute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61" y="-58616"/>
            <a:ext cx="12327285" cy="6940062"/>
          </a:xfrm>
          <a:prstGeom prst="rect">
            <a:avLst/>
          </a:prstGeom>
        </p:spPr>
      </p:pic>
    </p:spTree>
    <p:extLst>
      <p:ext uri="{BB962C8B-B14F-4D97-AF65-F5344CB8AC3E}">
        <p14:creationId xmlns:p14="http://schemas.microsoft.com/office/powerpoint/2010/main" val="3382312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61" y="-58616"/>
            <a:ext cx="12327285" cy="6940062"/>
          </a:xfrm>
          <a:prstGeom prst="rect">
            <a:avLst/>
          </a:prstGeom>
        </p:spPr>
      </p:pic>
    </p:spTree>
    <p:extLst>
      <p:ext uri="{BB962C8B-B14F-4D97-AF65-F5344CB8AC3E}">
        <p14:creationId xmlns:p14="http://schemas.microsoft.com/office/powerpoint/2010/main" val="4215527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62" y="-82062"/>
            <a:ext cx="12368931" cy="6963508"/>
          </a:xfrm>
          <a:prstGeom prst="rect">
            <a:avLst/>
          </a:prstGeom>
        </p:spPr>
      </p:pic>
    </p:spTree>
    <p:extLst>
      <p:ext uri="{BB962C8B-B14F-4D97-AF65-F5344CB8AC3E}">
        <p14:creationId xmlns:p14="http://schemas.microsoft.com/office/powerpoint/2010/main" val="3906011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523" y="-70339"/>
            <a:ext cx="12348108" cy="6951785"/>
          </a:xfrm>
          <a:prstGeom prst="rect">
            <a:avLst/>
          </a:prstGeom>
        </p:spPr>
      </p:pic>
      <p:sp>
        <p:nvSpPr>
          <p:cNvPr id="7" name="TextBox 6"/>
          <p:cNvSpPr txBox="1"/>
          <p:nvPr userDrawn="1"/>
        </p:nvSpPr>
        <p:spPr>
          <a:xfrm>
            <a:off x="10384367" y="6400414"/>
            <a:ext cx="1513523" cy="276999"/>
          </a:xfrm>
          <a:prstGeom prst="rect">
            <a:avLst/>
          </a:prstGeom>
          <a:noFill/>
        </p:spPr>
        <p:txBody>
          <a:bodyPr wrap="square" rtlCol="0">
            <a:spAutoFit/>
          </a:bodyPr>
          <a:lstStyle/>
          <a:p>
            <a:r>
              <a:rPr lang="en-US" sz="600">
                <a:solidFill>
                  <a:schemeClr val="bg1"/>
                </a:solidFill>
                <a:latin typeface="Myriad Pro" charset="0"/>
                <a:ea typeface="Myriad Pro" charset="0"/>
                <a:cs typeface="Myriad Pro" charset="0"/>
              </a:rPr>
              <a:t>© Copyright 2017</a:t>
            </a:r>
          </a:p>
          <a:p>
            <a:r>
              <a:rPr lang="en-US" sz="600">
                <a:solidFill>
                  <a:schemeClr val="bg1"/>
                </a:solidFill>
                <a:latin typeface="Myriad Pro" charset="0"/>
                <a:ea typeface="Myriad Pro" charset="0"/>
                <a:cs typeface="Myriad Pro" charset="0"/>
              </a:rPr>
              <a:t>Remote Leadership Institute</a:t>
            </a:r>
          </a:p>
        </p:txBody>
      </p:sp>
      <p:sp>
        <p:nvSpPr>
          <p:cNvPr id="10" name="Text Placeholder 9"/>
          <p:cNvSpPr>
            <a:spLocks noGrp="1"/>
          </p:cNvSpPr>
          <p:nvPr>
            <p:ph type="body" sz="quarter" idx="10" hasCustomPrompt="1"/>
          </p:nvPr>
        </p:nvSpPr>
        <p:spPr>
          <a:xfrm>
            <a:off x="7909170" y="426020"/>
            <a:ext cx="4157783" cy="914400"/>
          </a:xfrm>
        </p:spPr>
        <p:txBody>
          <a:bodyPr>
            <a:noAutofit/>
          </a:bodyPr>
          <a:lstStyle>
            <a:lvl1pPr marL="0" indent="0">
              <a:buNone/>
              <a:defRPr sz="3600">
                <a:solidFill>
                  <a:srgbClr val="00723E"/>
                </a:solidFill>
                <a:latin typeface="Franklin Gothic Demi" charset="0"/>
                <a:ea typeface="Franklin Gothic Demi" charset="0"/>
                <a:cs typeface="Franklin Gothic Demi" charset="0"/>
              </a:defRPr>
            </a:lvl1pPr>
            <a:lvl2pPr marL="457200" indent="0">
              <a:buNone/>
              <a:defRPr>
                <a:latin typeface="Franklin Gothic Demi" charset="0"/>
                <a:ea typeface="Franklin Gothic Demi" charset="0"/>
                <a:cs typeface="Franklin Gothic Demi" charset="0"/>
              </a:defRPr>
            </a:lvl2pPr>
            <a:lvl3pPr marL="914400" indent="0">
              <a:buNone/>
              <a:defRPr>
                <a:latin typeface="Franklin Gothic Demi" charset="0"/>
                <a:ea typeface="Franklin Gothic Demi" charset="0"/>
                <a:cs typeface="Franklin Gothic Demi" charset="0"/>
              </a:defRPr>
            </a:lvl3pPr>
            <a:lvl4pPr marL="1371600" indent="0">
              <a:buNone/>
              <a:defRPr>
                <a:latin typeface="Franklin Gothic Demi" charset="0"/>
                <a:ea typeface="Franklin Gothic Demi" charset="0"/>
                <a:cs typeface="Franklin Gothic Demi" charset="0"/>
              </a:defRPr>
            </a:lvl4pPr>
            <a:lvl5pPr marL="1828800" indent="0">
              <a:buNone/>
              <a:defRPr>
                <a:latin typeface="Franklin Gothic Demi" charset="0"/>
                <a:ea typeface="Franklin Gothic Demi" charset="0"/>
                <a:cs typeface="Franklin Gothic Demi" charset="0"/>
              </a:defRPr>
            </a:lvl5pPr>
          </a:lstStyle>
          <a:p>
            <a:pPr lvl="0"/>
            <a:r>
              <a:rPr lang="en-US"/>
              <a:t>ABOUT</a:t>
            </a:r>
          </a:p>
        </p:txBody>
      </p:sp>
      <p:sp>
        <p:nvSpPr>
          <p:cNvPr id="12" name="Text Placeholder 11"/>
          <p:cNvSpPr>
            <a:spLocks noGrp="1"/>
          </p:cNvSpPr>
          <p:nvPr>
            <p:ph type="body" sz="quarter" idx="11" hasCustomPrompt="1"/>
          </p:nvPr>
        </p:nvSpPr>
        <p:spPr>
          <a:xfrm>
            <a:off x="7909170" y="1379579"/>
            <a:ext cx="4157783" cy="914400"/>
          </a:xfrm>
        </p:spPr>
        <p:txBody>
          <a:bodyPr/>
          <a:lstStyle>
            <a:lvl1pPr marL="0" indent="0">
              <a:buNone/>
              <a:defRPr sz="1800" baseline="0"/>
            </a:lvl1pPr>
          </a:lstStyle>
          <a:p>
            <a:pPr lvl="0"/>
            <a:r>
              <a:rPr lang="en-US"/>
              <a:t>Insert Bio</a:t>
            </a:r>
          </a:p>
        </p:txBody>
      </p:sp>
      <p:sp>
        <p:nvSpPr>
          <p:cNvPr id="14" name="Text Placeholder 13"/>
          <p:cNvSpPr>
            <a:spLocks noGrp="1"/>
          </p:cNvSpPr>
          <p:nvPr>
            <p:ph type="body" sz="quarter" idx="12" hasCustomPrompt="1"/>
          </p:nvPr>
        </p:nvSpPr>
        <p:spPr>
          <a:xfrm>
            <a:off x="937846" y="4603597"/>
            <a:ext cx="3813908" cy="718680"/>
          </a:xfrm>
        </p:spPr>
        <p:txBody>
          <a:bodyPr>
            <a:normAutofit/>
          </a:bodyPr>
          <a:lstStyle>
            <a:lvl1pPr marL="0" indent="0">
              <a:lnSpc>
                <a:spcPct val="100000"/>
              </a:lnSpc>
              <a:buNone/>
              <a:defRPr sz="1800" b="1">
                <a:solidFill>
                  <a:schemeClr val="bg1"/>
                </a:solidFill>
              </a:defRPr>
            </a:lvl1pPr>
          </a:lstStyle>
          <a:p>
            <a:pPr lvl="0"/>
            <a:r>
              <a:rPr lang="en-US"/>
              <a:t>Insert Name</a:t>
            </a:r>
          </a:p>
          <a:p>
            <a:pPr lvl="0"/>
            <a:r>
              <a:rPr lang="en-US"/>
              <a:t>Insert Title</a:t>
            </a:r>
          </a:p>
        </p:txBody>
      </p:sp>
      <p:sp>
        <p:nvSpPr>
          <p:cNvPr id="15" name="Text Placeholder 13"/>
          <p:cNvSpPr>
            <a:spLocks noGrp="1"/>
          </p:cNvSpPr>
          <p:nvPr>
            <p:ph type="body" sz="quarter" idx="13" hasCustomPrompt="1"/>
          </p:nvPr>
        </p:nvSpPr>
        <p:spPr>
          <a:xfrm>
            <a:off x="1344246" y="5392616"/>
            <a:ext cx="3813908" cy="320095"/>
          </a:xfrm>
        </p:spPr>
        <p:txBody>
          <a:bodyPr>
            <a:normAutofit/>
          </a:bodyPr>
          <a:lstStyle>
            <a:lvl1pPr marL="0" indent="0">
              <a:lnSpc>
                <a:spcPct val="100000"/>
              </a:lnSpc>
              <a:buNone/>
              <a:defRPr sz="1800" b="0">
                <a:solidFill>
                  <a:schemeClr val="bg1"/>
                </a:solidFill>
              </a:defRPr>
            </a:lvl1pPr>
          </a:lstStyle>
          <a:p>
            <a:pPr lvl="0"/>
            <a:r>
              <a:rPr lang="en-US"/>
              <a:t>Insert Email</a:t>
            </a:r>
          </a:p>
        </p:txBody>
      </p:sp>
    </p:spTree>
    <p:extLst>
      <p:ext uri="{BB962C8B-B14F-4D97-AF65-F5344CB8AC3E}">
        <p14:creationId xmlns:p14="http://schemas.microsoft.com/office/powerpoint/2010/main" val="26687125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769046"/>
          </a:xfrm>
          <a:prstGeom prst="rect">
            <a:avLst/>
          </a:prstGeom>
        </p:spPr>
      </p:pic>
    </p:spTree>
    <p:extLst>
      <p:ext uri="{BB962C8B-B14F-4D97-AF65-F5344CB8AC3E}">
        <p14:creationId xmlns:p14="http://schemas.microsoft.com/office/powerpoint/2010/main" val="2946517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t>21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28238" y="4198938"/>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9163785" y="128746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08459" y="2260600"/>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10044112" y="2268537"/>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8097837" y="4213226"/>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11018837" y="5181599"/>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9078913"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5195489"/>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D68068BA-12B0-EE4C-BCE0-CD0408EB5106}"/>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5581634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095" cy="6858000"/>
          </a:xfrm>
          <a:prstGeom prst="rect">
            <a:avLst/>
          </a:prstGeom>
        </p:spPr>
      </p:pic>
      <p:sp>
        <p:nvSpPr>
          <p:cNvPr id="6" name="Content Placeholder 2"/>
          <p:cNvSpPr>
            <a:spLocks noGrp="1"/>
          </p:cNvSpPr>
          <p:nvPr>
            <p:ph sz="half" idx="1"/>
          </p:nvPr>
        </p:nvSpPr>
        <p:spPr>
          <a:xfrm>
            <a:off x="7313295" y="3133726"/>
            <a:ext cx="4876800" cy="371475"/>
          </a:xfrm>
        </p:spPr>
        <p:txBody>
          <a:bodyPr>
            <a:normAutofit/>
          </a:bodyPr>
          <a:lstStyle>
            <a:lvl1pPr marL="0" indent="0">
              <a:buNone/>
              <a:defRPr sz="2000">
                <a:latin typeface="Arial" charset="0"/>
                <a:ea typeface="Arial" charset="0"/>
                <a:cs typeface="Arial" charset="0"/>
              </a:defRPr>
            </a:lvl1pPr>
            <a:lvl2pPr marL="457200" indent="0">
              <a:buNone/>
              <a:defRPr sz="2400">
                <a:latin typeface="Myriad Pro" charset="0"/>
                <a:ea typeface="Myriad Pro" charset="0"/>
                <a:cs typeface="Myriad Pro" charset="0"/>
              </a:defRPr>
            </a:lvl2pPr>
            <a:lvl3pPr marL="914400" indent="0">
              <a:buNone/>
              <a:defRPr sz="2400">
                <a:latin typeface="Myriad Pro" charset="0"/>
                <a:ea typeface="Myriad Pro" charset="0"/>
                <a:cs typeface="Myriad Pro" charset="0"/>
              </a:defRPr>
            </a:lvl3pPr>
            <a:lvl4pPr marL="1371600" indent="0">
              <a:buNone/>
              <a:defRPr sz="2400">
                <a:latin typeface="Myriad Pro" charset="0"/>
                <a:ea typeface="Myriad Pro" charset="0"/>
                <a:cs typeface="Myriad Pro" charset="0"/>
              </a:defRPr>
            </a:lvl4pPr>
            <a:lvl5pPr marL="1828800" indent="0">
              <a:buNone/>
              <a:defRPr sz="2400">
                <a:latin typeface="Myriad Pro" charset="0"/>
                <a:ea typeface="Myriad Pro" charset="0"/>
                <a:cs typeface="Myriad Pro" charset="0"/>
              </a:defRPr>
            </a:lvl5pPr>
          </a:lstStyle>
          <a:p>
            <a:pPr lvl="0"/>
            <a:endParaRPr lang="en-US"/>
          </a:p>
        </p:txBody>
      </p:sp>
      <p:sp>
        <p:nvSpPr>
          <p:cNvPr id="8" name="Content Placeholder 2"/>
          <p:cNvSpPr>
            <a:spLocks noGrp="1"/>
          </p:cNvSpPr>
          <p:nvPr>
            <p:ph sz="half" idx="10"/>
          </p:nvPr>
        </p:nvSpPr>
        <p:spPr>
          <a:xfrm>
            <a:off x="7315200" y="3552825"/>
            <a:ext cx="4876800" cy="371475"/>
          </a:xfrm>
        </p:spPr>
        <p:txBody>
          <a:bodyPr>
            <a:normAutofit/>
          </a:bodyPr>
          <a:lstStyle>
            <a:lvl1pPr marL="0" indent="0">
              <a:buNone/>
              <a:defRPr sz="2000">
                <a:latin typeface="Arial" charset="0"/>
                <a:ea typeface="Arial" charset="0"/>
                <a:cs typeface="Arial" charset="0"/>
              </a:defRPr>
            </a:lvl1pPr>
            <a:lvl2pPr marL="457200" indent="0">
              <a:buNone/>
              <a:defRPr sz="2400">
                <a:latin typeface="Myriad Pro" charset="0"/>
                <a:ea typeface="Myriad Pro" charset="0"/>
                <a:cs typeface="Myriad Pro" charset="0"/>
              </a:defRPr>
            </a:lvl2pPr>
            <a:lvl3pPr marL="914400" indent="0">
              <a:buNone/>
              <a:defRPr sz="2400">
                <a:latin typeface="Myriad Pro" charset="0"/>
                <a:ea typeface="Myriad Pro" charset="0"/>
                <a:cs typeface="Myriad Pro" charset="0"/>
              </a:defRPr>
            </a:lvl3pPr>
            <a:lvl4pPr marL="1371600" indent="0">
              <a:buNone/>
              <a:defRPr sz="2400">
                <a:latin typeface="Myriad Pro" charset="0"/>
                <a:ea typeface="Myriad Pro" charset="0"/>
                <a:cs typeface="Myriad Pro" charset="0"/>
              </a:defRPr>
            </a:lvl4pPr>
            <a:lvl5pPr marL="1828800" indent="0">
              <a:buNone/>
              <a:defRPr sz="2400">
                <a:latin typeface="Myriad Pro" charset="0"/>
                <a:ea typeface="Myriad Pro" charset="0"/>
                <a:cs typeface="Myriad Pro" charset="0"/>
              </a:defRPr>
            </a:lvl5pPr>
          </a:lstStyle>
          <a:p>
            <a:pPr lvl="0"/>
            <a:endParaRPr lang="en-US"/>
          </a:p>
        </p:txBody>
      </p:sp>
      <p:sp>
        <p:nvSpPr>
          <p:cNvPr id="9" name="Content Placeholder 2"/>
          <p:cNvSpPr>
            <a:spLocks noGrp="1"/>
          </p:cNvSpPr>
          <p:nvPr>
            <p:ph sz="half" idx="11"/>
          </p:nvPr>
        </p:nvSpPr>
        <p:spPr>
          <a:xfrm>
            <a:off x="7313295" y="3971925"/>
            <a:ext cx="4876800" cy="371475"/>
          </a:xfrm>
        </p:spPr>
        <p:txBody>
          <a:bodyPr>
            <a:normAutofit/>
          </a:bodyPr>
          <a:lstStyle>
            <a:lvl1pPr marL="0" indent="0">
              <a:buNone/>
              <a:defRPr sz="2000">
                <a:latin typeface="Arial" charset="0"/>
                <a:ea typeface="Arial" charset="0"/>
                <a:cs typeface="Arial" charset="0"/>
              </a:defRPr>
            </a:lvl1pPr>
            <a:lvl2pPr marL="457200" indent="0">
              <a:buNone/>
              <a:defRPr sz="2400">
                <a:latin typeface="Myriad Pro" charset="0"/>
                <a:ea typeface="Myriad Pro" charset="0"/>
                <a:cs typeface="Myriad Pro" charset="0"/>
              </a:defRPr>
            </a:lvl2pPr>
            <a:lvl3pPr marL="914400" indent="0">
              <a:buNone/>
              <a:defRPr sz="2400">
                <a:latin typeface="Myriad Pro" charset="0"/>
                <a:ea typeface="Myriad Pro" charset="0"/>
                <a:cs typeface="Myriad Pro" charset="0"/>
              </a:defRPr>
            </a:lvl3pPr>
            <a:lvl4pPr marL="1371600" indent="0">
              <a:buNone/>
              <a:defRPr sz="2400">
                <a:latin typeface="Myriad Pro" charset="0"/>
                <a:ea typeface="Myriad Pro" charset="0"/>
                <a:cs typeface="Myriad Pro" charset="0"/>
              </a:defRPr>
            </a:lvl4pPr>
            <a:lvl5pPr marL="1828800" indent="0">
              <a:buNone/>
              <a:defRPr sz="2400">
                <a:latin typeface="Myriad Pro" charset="0"/>
                <a:ea typeface="Myriad Pro" charset="0"/>
                <a:cs typeface="Myriad Pro" charset="0"/>
              </a:defRPr>
            </a:lvl5pPr>
          </a:lstStyle>
          <a:p>
            <a:pPr lvl="0"/>
            <a:endParaRPr lang="en-US"/>
          </a:p>
        </p:txBody>
      </p:sp>
    </p:spTree>
    <p:extLst>
      <p:ext uri="{BB962C8B-B14F-4D97-AF65-F5344CB8AC3E}">
        <p14:creationId xmlns:p14="http://schemas.microsoft.com/office/powerpoint/2010/main" val="1314385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200" y="-37561"/>
            <a:ext cx="12395200" cy="6971755"/>
          </a:xfrm>
          <a:prstGeom prst="rect">
            <a:avLst/>
          </a:prstGeom>
        </p:spPr>
      </p:pic>
    </p:spTree>
    <p:extLst>
      <p:ext uri="{BB962C8B-B14F-4D97-AF65-F5344CB8AC3E}">
        <p14:creationId xmlns:p14="http://schemas.microsoft.com/office/powerpoint/2010/main" val="3474324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7" y="1734906"/>
            <a:ext cx="3760788" cy="1719262"/>
          </a:xfrm>
        </p:spPr>
        <p:txBody>
          <a:bodyPr anchor="b"/>
          <a:lstStyle>
            <a:lvl1pPr>
              <a:lnSpc>
                <a:spcPts val="2400"/>
              </a:lnSpc>
              <a:defRPr sz="2100" cap="all" baseline="0"/>
            </a:lvl1pPr>
          </a:lstStyle>
          <a:p>
            <a:r>
              <a:rPr lang="en-US"/>
              <a:t>Presentation title</a:t>
            </a:r>
          </a:p>
        </p:txBody>
      </p:sp>
      <p:sp>
        <p:nvSpPr>
          <p:cNvPr id="3" name="Text Placeholder 2"/>
          <p:cNvSpPr>
            <a:spLocks noGrp="1"/>
          </p:cNvSpPr>
          <p:nvPr>
            <p:ph type="body" idx="1" hasCustomPrompt="1"/>
          </p:nvPr>
        </p:nvSpPr>
        <p:spPr>
          <a:xfrm>
            <a:off x="314327" y="3608388"/>
            <a:ext cx="3760788" cy="473075"/>
          </a:xfrm>
        </p:spPr>
        <p:txBody>
          <a:bodyPr>
            <a:normAutofit/>
          </a:bodyPr>
          <a:lstStyle>
            <a:lvl1pPr marL="0" indent="0">
              <a:buNone/>
              <a:defRPr sz="12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6" y="5603875"/>
            <a:ext cx="3760788" cy="431800"/>
          </a:xfrm>
        </p:spPr>
        <p:txBody>
          <a:bodyPr>
            <a:noAutofit/>
          </a:bodyPr>
          <a:lstStyle>
            <a:lvl1pPr>
              <a:defRPr sz="750"/>
            </a:lvl1pPr>
            <a:lvl2pPr marL="5954" indent="0">
              <a:buNone/>
              <a:tabLst/>
              <a:defRPr sz="750" cap="all" baseline="0"/>
            </a:lvl2pPr>
            <a:lvl3pPr marL="194072" indent="-194072">
              <a:tabLst/>
              <a:defRPr sz="750"/>
            </a:lvl3pPr>
            <a:lvl4pPr marL="388144" indent="-188119">
              <a:tabLst/>
              <a:defRPr sz="750"/>
            </a:lvl4pPr>
            <a:lvl5pPr marL="557213" indent="-157163">
              <a:tabLst/>
              <a:defRPr sz="7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2" y="307977"/>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6" y="1248107"/>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1" y="2252665"/>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40"/>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7"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7" y="1295883"/>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50" y="5201135"/>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1"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6" y="4214815"/>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70"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50" y="3233740"/>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3"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8" y="305043"/>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40"/>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4" y="1295883"/>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9" y="5180014"/>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6" y="5181602"/>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7" y="1286115"/>
            <a:ext cx="830263" cy="830262"/>
          </a:xfrm>
          <a:prstGeom prst="rect">
            <a:avLst/>
          </a:prstGeom>
        </p:spPr>
      </p:pic>
      <p:pic>
        <p:nvPicPr>
          <p:cNvPr id="7" name="Picture 6">
            <a:extLst>
              <a:ext uri="{FF2B5EF4-FFF2-40B4-BE49-F238E27FC236}">
                <a16:creationId xmlns:a16="http://schemas.microsoft.com/office/drawing/2014/main" id="{9C307EFC-6E5C-486C-A599-2C97371B72E4}"/>
              </a:ext>
            </a:extLst>
          </p:cNvPr>
          <p:cNvPicPr>
            <a:picLocks noChangeAspect="1"/>
          </p:cNvPicPr>
          <p:nvPr userDrawn="1"/>
        </p:nvPicPr>
        <p:blipFill>
          <a:blip r:embed="rId20"/>
          <a:stretch>
            <a:fillRect/>
          </a:stretch>
        </p:blipFill>
        <p:spPr>
          <a:xfrm>
            <a:off x="64113" y="47806"/>
            <a:ext cx="3387171" cy="1115583"/>
          </a:xfrm>
          <a:prstGeom prst="rect">
            <a:avLst/>
          </a:prstGeom>
        </p:spPr>
      </p:pic>
    </p:spTree>
    <p:extLst>
      <p:ext uri="{BB962C8B-B14F-4D97-AF65-F5344CB8AC3E}">
        <p14:creationId xmlns:p14="http://schemas.microsoft.com/office/powerpoint/2010/main" val="1370204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21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97957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21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3"/>
          <a:stretch>
            <a:fillRect/>
          </a:stretch>
        </p:blipFill>
        <p:spPr>
          <a:xfrm>
            <a:off x="6151563" y="323291"/>
            <a:ext cx="5721350" cy="5721350"/>
          </a:xfrm>
          <a:prstGeom prst="rect">
            <a:avLst/>
          </a:prstGeom>
        </p:spPr>
      </p:pic>
    </p:spTree>
    <p:extLst>
      <p:ext uri="{BB962C8B-B14F-4D97-AF65-F5344CB8AC3E}">
        <p14:creationId xmlns:p14="http://schemas.microsoft.com/office/powerpoint/2010/main" val="128344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0E552173-E8D3-4B4D-8AD0-7DCDFD3AE6A1}" type="datetime3">
              <a:rPr lang="en-US" smtClean="0"/>
              <a:t>21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4113" y="2266214"/>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6155474" y="4198938"/>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9078913" y="2252663"/>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5180013" y="307975"/>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7124699" y="5195489"/>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7128384" y="307975"/>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8087519"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6"/>
          <a:stretch>
            <a:fillRect/>
          </a:stretch>
        </p:blipFill>
        <p:spPr>
          <a:xfrm>
            <a:off x="10044068" y="3232465"/>
            <a:ext cx="849311" cy="849311"/>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5"/>
          <a:stretch>
            <a:fillRect/>
          </a:stretch>
        </p:blipFill>
        <p:spPr>
          <a:xfrm>
            <a:off x="7126259" y="2245832"/>
            <a:ext cx="847725" cy="847725"/>
          </a:xfrm>
          <a:prstGeom prst="rect">
            <a:avLst/>
          </a:prstGeom>
        </p:spPr>
      </p:pic>
      <p:pic>
        <p:nvPicPr>
          <p:cNvPr id="24" name="Picture 23" descr="A close up of a sign&#10;&#10;Description automatically generated">
            <a:extLst>
              <a:ext uri="{FF2B5EF4-FFF2-40B4-BE49-F238E27FC236}">
                <a16:creationId xmlns:a16="http://schemas.microsoft.com/office/drawing/2014/main" id="{0E2AAD1B-D4F7-A546-8ACD-0B1559216532}"/>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041978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2.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theme" Target="../theme/theme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t>21 April 2020</a:t>
            </a:fld>
            <a:endParaRPr lang="en-US"/>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a:t>Presentation Title</a:t>
            </a:r>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a:p>
        </p:txBody>
      </p:sp>
    </p:spTree>
    <p:extLst>
      <p:ext uri="{BB962C8B-B14F-4D97-AF65-F5344CB8AC3E}">
        <p14:creationId xmlns:p14="http://schemas.microsoft.com/office/powerpoint/2010/main" val="2107202753"/>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85" r:id="rId3"/>
    <p:sldLayoutId id="2147483675" r:id="rId4"/>
    <p:sldLayoutId id="2147483687" r:id="rId5"/>
    <p:sldLayoutId id="2147483678" r:id="rId6"/>
    <p:sldLayoutId id="2147483676" r:id="rId7"/>
    <p:sldLayoutId id="2147483688" r:id="rId8"/>
    <p:sldLayoutId id="2147483679" r:id="rId9"/>
    <p:sldLayoutId id="2147483677" r:id="rId10"/>
    <p:sldLayoutId id="2147483689" r:id="rId11"/>
    <p:sldLayoutId id="2147483680" r:id="rId12"/>
    <p:sldLayoutId id="2147483650" r:id="rId13"/>
    <p:sldLayoutId id="2147483652" r:id="rId14"/>
    <p:sldLayoutId id="2147483660" r:id="rId15"/>
    <p:sldLayoutId id="2147483684" r:id="rId16"/>
    <p:sldLayoutId id="2147483661" r:id="rId17"/>
    <p:sldLayoutId id="2147483662" r:id="rId18"/>
    <p:sldLayoutId id="2147483663" r:id="rId19"/>
    <p:sldLayoutId id="2147483664" r:id="rId20"/>
    <p:sldLayoutId id="2147483665" r:id="rId21"/>
    <p:sldLayoutId id="2147483654" r:id="rId22"/>
    <p:sldLayoutId id="2147483666" r:id="rId23"/>
    <p:sldLayoutId id="2147483667" r:id="rId24"/>
    <p:sldLayoutId id="2147483668" r:id="rId25"/>
    <p:sldLayoutId id="2147483669" r:id="rId26"/>
    <p:sldLayoutId id="2147483670" r:id="rId27"/>
    <p:sldLayoutId id="2147483671" r:id="rId28"/>
    <p:sldLayoutId id="2147483655" r:id="rId29"/>
    <p:sldLayoutId id="2147483690" r:id="rId30"/>
    <p:sldLayoutId id="2147483672" r:id="rId31"/>
    <p:sldLayoutId id="2147483681" r:id="rId32"/>
    <p:sldLayoutId id="2147483682" r:id="rId33"/>
    <p:sldLayoutId id="2147483683" r:id="rId34"/>
    <p:sldLayoutId id="2147483674" r:id="rId35"/>
  </p:sldLayoutIdLs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userDrawn="1">
          <p15:clr>
            <a:srgbClr val="F26B43"/>
          </p15:clr>
        </p15:guide>
        <p15:guide id="2" orient="horz" pos="194" userDrawn="1">
          <p15:clr>
            <a:srgbClr val="F26B43"/>
          </p15:clr>
        </p15:guide>
        <p15:guide id="3" orient="horz" pos="811" userDrawn="1">
          <p15:clr>
            <a:srgbClr val="F26B43"/>
          </p15:clr>
        </p15:guide>
        <p15:guide id="4" orient="horz" pos="4129" userDrawn="1">
          <p15:clr>
            <a:srgbClr val="F26B43"/>
          </p15:clr>
        </p15:guide>
        <p15:guide id="5" orient="horz" pos="3802" userDrawn="1">
          <p15:clr>
            <a:srgbClr val="F26B43"/>
          </p15:clr>
        </p15:guide>
        <p15:guide id="6" orient="horz" pos="3264" userDrawn="1">
          <p15:clr>
            <a:srgbClr val="F26B43"/>
          </p15:clr>
        </p15:guide>
        <p15:guide id="7" orient="horz" pos="3189" userDrawn="1">
          <p15:clr>
            <a:srgbClr val="F26B43"/>
          </p15:clr>
        </p15:guide>
        <p15:guide id="8" orient="horz" pos="1344" userDrawn="1">
          <p15:clr>
            <a:srgbClr val="F26B43"/>
          </p15:clr>
        </p15:guide>
        <p15:guide id="9" orient="horz" pos="1419" userDrawn="1">
          <p15:clr>
            <a:srgbClr val="F26B43"/>
          </p15:clr>
        </p15:guide>
        <p15:guide id="10" orient="horz" pos="2645" userDrawn="1">
          <p15:clr>
            <a:srgbClr val="F26B43"/>
          </p15:clr>
        </p15:guide>
        <p15:guide id="11" orient="horz" pos="2571" userDrawn="1">
          <p15:clr>
            <a:srgbClr val="F26B43"/>
          </p15:clr>
        </p15:guide>
        <p15:guide id="12" orient="horz" pos="1963" userDrawn="1">
          <p15:clr>
            <a:srgbClr val="F26B43"/>
          </p15:clr>
        </p15:guide>
        <p15:guide id="13" orient="horz" pos="2037" userDrawn="1">
          <p15:clr>
            <a:srgbClr val="F26B43"/>
          </p15:clr>
        </p15:guide>
        <p15:guide id="14" pos="198" userDrawn="1">
          <p15:clr>
            <a:srgbClr val="F26B43"/>
          </p15:clr>
        </p15:guide>
        <p15:guide id="15" pos="7479" userDrawn="1">
          <p15:clr>
            <a:srgbClr val="F26B43"/>
          </p15:clr>
        </p15:guide>
        <p15:guide id="16" pos="6940" userDrawn="1">
          <p15:clr>
            <a:srgbClr val="F26B43"/>
          </p15:clr>
        </p15:guide>
        <p15:guide id="17" pos="6861" userDrawn="1">
          <p15:clr>
            <a:srgbClr val="F26B43"/>
          </p15:clr>
        </p15:guide>
        <p15:guide id="18" pos="728" userDrawn="1">
          <p15:clr>
            <a:srgbClr val="F26B43"/>
          </p15:clr>
        </p15:guide>
        <p15:guide id="19" pos="806" userDrawn="1">
          <p15:clr>
            <a:srgbClr val="F26B43"/>
          </p15:clr>
        </p15:guide>
        <p15:guide id="20" pos="6327" userDrawn="1">
          <p15:clr>
            <a:srgbClr val="F26B43"/>
          </p15:clr>
        </p15:guide>
        <p15:guide id="21" pos="6253" userDrawn="1">
          <p15:clr>
            <a:srgbClr val="F26B43"/>
          </p15:clr>
        </p15:guide>
        <p15:guide id="22" pos="1346" userDrawn="1">
          <p15:clr>
            <a:srgbClr val="F26B43"/>
          </p15:clr>
        </p15:guide>
        <p15:guide id="23" pos="1415" userDrawn="1">
          <p15:clr>
            <a:srgbClr val="F26B43"/>
          </p15:clr>
        </p15:guide>
        <p15:guide id="24" pos="1954" userDrawn="1">
          <p15:clr>
            <a:srgbClr val="F26B43"/>
          </p15:clr>
        </p15:guide>
        <p15:guide id="25" pos="2032" userDrawn="1">
          <p15:clr>
            <a:srgbClr val="F26B43"/>
          </p15:clr>
        </p15:guide>
        <p15:guide id="26" pos="5719" userDrawn="1">
          <p15:clr>
            <a:srgbClr val="F26B43"/>
          </p15:clr>
        </p15:guide>
        <p15:guide id="27" pos="5636" userDrawn="1">
          <p15:clr>
            <a:srgbClr val="F26B43"/>
          </p15:clr>
        </p15:guide>
        <p15:guide id="28" pos="2567" userDrawn="1">
          <p15:clr>
            <a:srgbClr val="F26B43"/>
          </p15:clr>
        </p15:guide>
        <p15:guide id="29" pos="5101" userDrawn="1">
          <p15:clr>
            <a:srgbClr val="F26B43"/>
          </p15:clr>
        </p15:guide>
        <p15:guide id="30" pos="2640" userDrawn="1">
          <p15:clr>
            <a:srgbClr val="F26B43"/>
          </p15:clr>
        </p15:guide>
        <p15:guide id="31" pos="5027" userDrawn="1">
          <p15:clr>
            <a:srgbClr val="F26B43"/>
          </p15:clr>
        </p15:guide>
        <p15:guide id="32" pos="3184" userDrawn="1">
          <p15:clr>
            <a:srgbClr val="F26B43"/>
          </p15:clr>
        </p15:guide>
        <p15:guide id="33" pos="3258" userDrawn="1">
          <p15:clr>
            <a:srgbClr val="F26B43"/>
          </p15:clr>
        </p15:guide>
        <p15:guide id="34" pos="4488" userDrawn="1">
          <p15:clr>
            <a:srgbClr val="F26B43"/>
          </p15:clr>
        </p15:guide>
        <p15:guide id="35" pos="4410" userDrawn="1">
          <p15:clr>
            <a:srgbClr val="F26B43"/>
          </p15:clr>
        </p15:guide>
        <p15:guide id="36" pos="3875" userDrawn="1">
          <p15:clr>
            <a:srgbClr val="F26B43"/>
          </p15:clr>
        </p15:guide>
        <p15:guide id="37" pos="3797" userDrawn="1">
          <p15:clr>
            <a:srgbClr val="F26B43"/>
          </p15:clr>
        </p15:guide>
        <p15:guide id="38" orient="horz"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a:pPr/>
              <a:t>4/21/2020</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C71A894C-205B-4DAA-9540-5D213890B08A}" type="slidenum">
              <a:rPr lang="en-US" smtClean="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C08E0E48-C99D-AC44-92A6-D8DD200BC95E}"/>
              </a:ext>
            </a:extLst>
          </p:cNvPr>
          <p:cNvSpPr/>
          <p:nvPr userDrawn="1"/>
        </p:nvSpPr>
        <p:spPr>
          <a:xfrm>
            <a:off x="0" y="0"/>
            <a:ext cx="9347200" cy="6858000"/>
          </a:xfrm>
          <a:prstGeom prst="rect">
            <a:avLst/>
          </a:prstGeom>
          <a:gradFill flip="none" rotWithShape="1">
            <a:gsLst>
              <a:gs pos="0">
                <a:schemeClr val="bg1"/>
              </a:gs>
              <a:gs pos="50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944B5567-A262-F846-A6A3-E720A9152F3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1711" y="6250403"/>
            <a:ext cx="1781398" cy="596348"/>
          </a:xfrm>
          <a:prstGeom prst="rect">
            <a:avLst/>
          </a:prstGeom>
        </p:spPr>
      </p:pic>
    </p:spTree>
    <p:extLst>
      <p:ext uri="{BB962C8B-B14F-4D97-AF65-F5344CB8AC3E}">
        <p14:creationId xmlns:p14="http://schemas.microsoft.com/office/powerpoint/2010/main" val="297614568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ransition>
    <p:fade/>
  </p:transition>
  <p:hf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2A3B9-78D6-D64E-9EFC-617FBF427250}" type="datetimeFigureOut">
              <a:rPr lang="en-US" smtClean="0"/>
              <a:t>4/21/2020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CF3FE-6E7C-FB4C-9478-250CEBD3B526}" type="slidenum">
              <a:rPr lang="en-US" smtClean="0"/>
              <a:t>‹#›</a:t>
            </a:fld>
            <a:endParaRPr lang="en-US"/>
          </a:p>
        </p:txBody>
      </p:sp>
    </p:spTree>
    <p:extLst>
      <p:ext uri="{BB962C8B-B14F-4D97-AF65-F5344CB8AC3E}">
        <p14:creationId xmlns:p14="http://schemas.microsoft.com/office/powerpoint/2010/main" val="46002916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txStyles>
    <p:titleStyle>
      <a:lvl1pPr algn="l" defTabSz="914400" rtl="0" eaLnBrk="1" latinLnBrk="0" hangingPunct="1">
        <a:lnSpc>
          <a:spcPct val="90000"/>
        </a:lnSpc>
        <a:spcBef>
          <a:spcPct val="0"/>
        </a:spcBef>
        <a:buNone/>
        <a:defRPr sz="4400" kern="1200">
          <a:solidFill>
            <a:schemeClr val="tx1"/>
          </a:solidFill>
          <a:latin typeface="Franklin Gothic Demi" charset="0"/>
          <a:ea typeface="Franklin Gothic Demi" charset="0"/>
          <a:cs typeface="Franklin Gothic Demi"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cid:604A9F8E-120A-40EF-91CE-58DAB64315EE-L0-001" TargetMode="External"/><Relationship Id="rId5" Type="http://schemas.openxmlformats.org/officeDocument/2006/relationships/image" Target="../media/image48.jpeg"/><Relationship Id="rId4" Type="http://schemas.openxmlformats.org/officeDocument/2006/relationships/image" Target="cid:0A0B2978-0B27-494D-A3F4-BDFC557818CD-L0-001"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surveymonkey.com/r/V79WK7H" TargetMode="External"/><Relationship Id="rId1" Type="http://schemas.openxmlformats.org/officeDocument/2006/relationships/slideLayout" Target="../slideLayouts/slideLayout23.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1.png"/><Relationship Id="rId1" Type="http://schemas.openxmlformats.org/officeDocument/2006/relationships/slideLayout" Target="../slideLayouts/slideLayout23.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hyperlink" Target="https://en.wikibooks.org/wiki/Professionalism/Wesley_Wineberg_and_Facebook" TargetMode="External"/><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hyperlink" Target="http://www.theijoem.com/" TargetMode="External"/><Relationship Id="rId11" Type="http://schemas.openxmlformats.org/officeDocument/2006/relationships/image" Target="../media/image51.png"/><Relationship Id="rId5" Type="http://schemas.openxmlformats.org/officeDocument/2006/relationships/image" Target="../media/image78.png"/><Relationship Id="rId10" Type="http://schemas.openxmlformats.org/officeDocument/2006/relationships/hyperlink" Target="https://commons.wikimedia.org/wiki/File:Linkedin_Shiny_Icon.svg" TargetMode="External"/><Relationship Id="rId4" Type="http://schemas.openxmlformats.org/officeDocument/2006/relationships/hyperlink" Target="https://stackoverflow.com/questions/7388189/how-to-add-facebook-button-on-website" TargetMode="External"/><Relationship Id="rId9" Type="http://schemas.openxmlformats.org/officeDocument/2006/relationships/image" Target="../media/image8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3.xml"/><Relationship Id="rId6" Type="http://schemas.openxmlformats.org/officeDocument/2006/relationships/image" Target="../media/image55.svg"/><Relationship Id="rId11" Type="http://schemas.openxmlformats.org/officeDocument/2006/relationships/hyperlink" Target="https://share.3sidedcube.com/arc/blood/teams/44590" TargetMode="External"/><Relationship Id="rId5" Type="http://schemas.openxmlformats.org/officeDocument/2006/relationships/image" Target="../media/image54.png"/><Relationship Id="rId10" Type="http://schemas.openxmlformats.org/officeDocument/2006/relationships/image" Target="../media/image59.jpeg"/><Relationship Id="rId4" Type="http://schemas.openxmlformats.org/officeDocument/2006/relationships/image" Target="../media/image53.svg"/><Relationship Id="rId9"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1539-4396-E84B-9B0B-32507DFC7923}"/>
              </a:ext>
            </a:extLst>
          </p:cNvPr>
          <p:cNvSpPr>
            <a:spLocks noGrp="1"/>
          </p:cNvSpPr>
          <p:nvPr>
            <p:ph type="title"/>
          </p:nvPr>
        </p:nvSpPr>
        <p:spPr>
          <a:xfrm>
            <a:off x="319464" y="1414620"/>
            <a:ext cx="3760788" cy="1719262"/>
          </a:xfrm>
        </p:spPr>
        <p:txBody>
          <a:bodyPr/>
          <a:lstStyle/>
          <a:p>
            <a:r>
              <a:rPr lang="en-US">
                <a:latin typeface="Arial"/>
                <a:cs typeface="Arial"/>
              </a:rPr>
              <a:t>PMI NC CHAPTERS COLLABORATION MEETING</a:t>
            </a:r>
            <a:endParaRPr lang="en-US"/>
          </a:p>
        </p:txBody>
      </p:sp>
      <p:sp>
        <p:nvSpPr>
          <p:cNvPr id="7" name="Rectangle 6">
            <a:extLst>
              <a:ext uri="{FF2B5EF4-FFF2-40B4-BE49-F238E27FC236}">
                <a16:creationId xmlns:a16="http://schemas.microsoft.com/office/drawing/2014/main" id="{B2954A20-61F0-5C46-9F84-49AB3ED933CC}"/>
              </a:ext>
            </a:extLst>
          </p:cNvPr>
          <p:cNvSpPr/>
          <p:nvPr/>
        </p:nvSpPr>
        <p:spPr>
          <a:xfrm>
            <a:off x="312322" y="5290662"/>
            <a:ext cx="5683222" cy="646331"/>
          </a:xfrm>
          <a:prstGeom prst="rect">
            <a:avLst/>
          </a:prstGeom>
        </p:spPr>
        <p:txBody>
          <a:bodyPr wrap="none" anchor="t">
            <a:spAutoFit/>
          </a:bodyPr>
          <a:lstStyle/>
          <a:p>
            <a:endParaRPr lang="en-US" i="1"/>
          </a:p>
          <a:p>
            <a:r>
              <a:rPr lang="en-US" i="1"/>
              <a:t>Presents: "Meet Like You Mean it" with Wayne Turmel</a:t>
            </a:r>
            <a:endParaRPr lang="en-US"/>
          </a:p>
        </p:txBody>
      </p:sp>
      <p:sp>
        <p:nvSpPr>
          <p:cNvPr id="8" name="Title 1">
            <a:extLst>
              <a:ext uri="{FF2B5EF4-FFF2-40B4-BE49-F238E27FC236}">
                <a16:creationId xmlns:a16="http://schemas.microsoft.com/office/drawing/2014/main" id="{424327B7-3E75-6147-9D9E-4D7F20EF5396}"/>
              </a:ext>
            </a:extLst>
          </p:cNvPr>
          <p:cNvSpPr txBox="1">
            <a:spLocks/>
          </p:cNvSpPr>
          <p:nvPr/>
        </p:nvSpPr>
        <p:spPr>
          <a:xfrm>
            <a:off x="404733" y="4268824"/>
            <a:ext cx="3760788" cy="1719262"/>
          </a:xfrm>
          <a:prstGeom prst="rect">
            <a:avLst/>
          </a:prstGeom>
        </p:spPr>
        <p:txBody>
          <a:bodyPr vert="horz" lIns="0" tIns="0" rIns="0" bIns="0" rtlCol="0" anchor="b">
            <a:noAutofit/>
          </a:bodyPr>
          <a:lstStyle>
            <a:lvl1pPr algn="l" defTabSz="914400" rtl="0" eaLnBrk="1" latinLnBrk="0" hangingPunct="1">
              <a:lnSpc>
                <a:spcPts val="3200"/>
              </a:lnSpc>
              <a:spcBef>
                <a:spcPct val="0"/>
              </a:spcBef>
              <a:buNone/>
              <a:defRPr sz="2800" kern="1200" cap="all" baseline="0">
                <a:solidFill>
                  <a:schemeClr val="tx1"/>
                </a:solidFill>
                <a:latin typeface="Arial" panose="020B0604020202020204" pitchFamily="34" charset="0"/>
                <a:ea typeface="+mj-ea"/>
                <a:cs typeface="Arial" panose="020B0604020202020204" pitchFamily="34" charset="0"/>
              </a:defRPr>
            </a:lvl1pPr>
          </a:lstStyle>
          <a:p>
            <a:r>
              <a:rPr lang="en-US" sz="2400" i="1">
                <a:latin typeface="Arial"/>
                <a:cs typeface="Arial"/>
              </a:rPr>
              <a:t>3 CHAPTERS </a:t>
            </a:r>
            <a:endParaRPr lang="en-US" sz="2400" i="1"/>
          </a:p>
          <a:p>
            <a:r>
              <a:rPr lang="en-US" sz="1800" i="1">
                <a:latin typeface="Arial"/>
                <a:cs typeface="Arial"/>
              </a:rPr>
              <a:t>NCPMI</a:t>
            </a:r>
            <a:endParaRPr lang="en-US" sz="1800" i="1"/>
          </a:p>
          <a:p>
            <a:r>
              <a:rPr lang="en-US" sz="1800" i="1">
                <a:latin typeface="Arial"/>
                <a:cs typeface="Arial"/>
              </a:rPr>
              <a:t>TRIAD</a:t>
            </a:r>
          </a:p>
          <a:p>
            <a:r>
              <a:rPr lang="en-US" sz="1800" i="1">
                <a:latin typeface="Arial"/>
                <a:cs typeface="Arial"/>
              </a:rPr>
              <a:t>METROLINA</a:t>
            </a:r>
            <a:endParaRPr lang="en-US" sz="1800">
              <a:latin typeface="Arial"/>
              <a:cs typeface="Arial"/>
            </a:endParaRPr>
          </a:p>
          <a:p>
            <a:endParaRPr lang="en-US" sz="1800" i="1">
              <a:latin typeface="Arial"/>
              <a:cs typeface="Arial"/>
            </a:endParaRPr>
          </a:p>
          <a:p>
            <a:endParaRPr lang="en-US" sz="1800" i="1"/>
          </a:p>
        </p:txBody>
      </p:sp>
    </p:spTree>
    <p:extLst>
      <p:ext uri="{BB962C8B-B14F-4D97-AF65-F5344CB8AC3E}">
        <p14:creationId xmlns:p14="http://schemas.microsoft.com/office/powerpoint/2010/main" val="385190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E47F16-9F66-4246-8171-2EF4A5187BEF}"/>
              </a:ext>
            </a:extLst>
          </p:cNvPr>
          <p:cNvSpPr>
            <a:spLocks noGrp="1"/>
          </p:cNvSpPr>
          <p:nvPr>
            <p:ph type="ctrTitle"/>
          </p:nvPr>
        </p:nvSpPr>
        <p:spPr>
          <a:xfrm>
            <a:off x="314325" y="420035"/>
            <a:ext cx="5721350" cy="2387600"/>
          </a:xfrm>
        </p:spPr>
        <p:txBody>
          <a:bodyPr/>
          <a:lstStyle/>
          <a:p>
            <a:r>
              <a:rPr lang="en-US" sz="3600">
                <a:latin typeface="Arial"/>
                <a:cs typeface="Arial"/>
              </a:rPr>
              <a:t>Collaboration Webinar – April 21 5:30-7:30</a:t>
            </a:r>
            <a:endParaRPr lang="en-US" sz="3600"/>
          </a:p>
        </p:txBody>
      </p:sp>
      <p:sp>
        <p:nvSpPr>
          <p:cNvPr id="4" name="Text Placeholder 3">
            <a:extLst>
              <a:ext uri="{FF2B5EF4-FFF2-40B4-BE49-F238E27FC236}">
                <a16:creationId xmlns:a16="http://schemas.microsoft.com/office/drawing/2014/main" id="{171EB4AE-0835-EB4E-A9C0-4AC80D272DBF}"/>
              </a:ext>
            </a:extLst>
          </p:cNvPr>
          <p:cNvSpPr>
            <a:spLocks noGrp="1"/>
          </p:cNvSpPr>
          <p:nvPr>
            <p:ph type="body" idx="4294967295"/>
          </p:nvPr>
        </p:nvSpPr>
        <p:spPr>
          <a:xfrm>
            <a:off x="235001" y="2612254"/>
            <a:ext cx="4979988" cy="727075"/>
          </a:xfrm>
        </p:spPr>
        <p:txBody>
          <a:bodyPr vert="horz" lIns="0" tIns="0" rIns="0" bIns="0" rtlCol="0" anchor="t">
            <a:noAutofit/>
          </a:bodyPr>
          <a:lstStyle/>
          <a:p>
            <a:r>
              <a:rPr lang="en-US" sz="2000"/>
              <a:t>PRESENTER: WAYNE TURMEL</a:t>
            </a:r>
          </a:p>
          <a:p>
            <a:r>
              <a:rPr lang="en-US" sz="2000"/>
              <a:t>TOPIC: ”MEET LIKE YOU MEAN IT”</a:t>
            </a:r>
          </a:p>
          <a:p>
            <a:endParaRPr lang="en-US" sz="1600"/>
          </a:p>
        </p:txBody>
      </p:sp>
      <p:sp>
        <p:nvSpPr>
          <p:cNvPr id="9" name="Text Placeholder 3">
            <a:extLst>
              <a:ext uri="{FF2B5EF4-FFF2-40B4-BE49-F238E27FC236}">
                <a16:creationId xmlns:a16="http://schemas.microsoft.com/office/drawing/2014/main" id="{189E1445-5628-E944-B128-112A7035F16C}"/>
              </a:ext>
            </a:extLst>
          </p:cNvPr>
          <p:cNvSpPr txBox="1">
            <a:spLocks/>
          </p:cNvSpPr>
          <p:nvPr/>
        </p:nvSpPr>
        <p:spPr>
          <a:xfrm>
            <a:off x="235001" y="4113539"/>
            <a:ext cx="5879998" cy="180212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16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FF610D"/>
              </a:buClr>
              <a:buSzPct val="60000"/>
              <a:buFont typeface="Arial"/>
              <a:buNone/>
              <a:tabLst/>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FF610D"/>
              </a:buClr>
              <a:buSzPct val="60000"/>
              <a:buFont typeface="Arial"/>
              <a:buNone/>
              <a:tabLst/>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FF610D"/>
              </a:buClr>
              <a:buSzPct val="80000"/>
              <a:buFont typeface="System Font Regular"/>
              <a:buNone/>
              <a:tabLst/>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FF610D"/>
              </a:buClr>
              <a:buSzPct val="80000"/>
              <a:buFont typeface="System Font Regular"/>
              <a:buNone/>
              <a:tabLst/>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Wayne Turmel is a writer, speaker, and the co-founder of the Remote Leadership Institute. For over 20’s he’s been obsessed with helping people communicate and keep their sanity in a remote and dispersed workplace.</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Meeting Outcomes: Discover how to plan virtual meetings to give yourself a chance at success and best practices of great virtual meeting leaders!</a:t>
            </a:r>
          </a:p>
        </p:txBody>
      </p:sp>
      <p:pic>
        <p:nvPicPr>
          <p:cNvPr id="3" name="Picture 2">
            <a:extLst>
              <a:ext uri="{FF2B5EF4-FFF2-40B4-BE49-F238E27FC236}">
                <a16:creationId xmlns:a16="http://schemas.microsoft.com/office/drawing/2014/main" id="{0F053DAF-B20C-2F44-963C-D051306F8595}"/>
              </a:ext>
            </a:extLst>
          </p:cNvPr>
          <p:cNvPicPr>
            <a:picLocks noChangeAspect="1"/>
          </p:cNvPicPr>
          <p:nvPr/>
        </p:nvPicPr>
        <p:blipFill>
          <a:blip r:embed="rId2"/>
          <a:stretch>
            <a:fillRect/>
          </a:stretch>
        </p:blipFill>
        <p:spPr>
          <a:xfrm>
            <a:off x="7870723" y="1508686"/>
            <a:ext cx="2321406" cy="3240296"/>
          </a:xfrm>
          <a:prstGeom prst="rect">
            <a:avLst/>
          </a:prstGeom>
        </p:spPr>
      </p:pic>
    </p:spTree>
    <p:extLst>
      <p:ext uri="{BB962C8B-B14F-4D97-AF65-F5344CB8AC3E}">
        <p14:creationId xmlns:p14="http://schemas.microsoft.com/office/powerpoint/2010/main" val="3644815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E92A-4BD4-4E63-A17E-22864917D60D}"/>
              </a:ext>
            </a:extLst>
          </p:cNvPr>
          <p:cNvSpPr>
            <a:spLocks noGrp="1"/>
          </p:cNvSpPr>
          <p:nvPr>
            <p:ph type="ctrTitle"/>
          </p:nvPr>
        </p:nvSpPr>
        <p:spPr/>
        <p:txBody>
          <a:bodyPr/>
          <a:lstStyle/>
          <a:p>
            <a:r>
              <a:rPr lang="en-US"/>
              <a:t>Virtual Project Meetings</a:t>
            </a:r>
          </a:p>
        </p:txBody>
      </p:sp>
      <p:sp>
        <p:nvSpPr>
          <p:cNvPr id="3" name="Subtitle 2">
            <a:extLst>
              <a:ext uri="{FF2B5EF4-FFF2-40B4-BE49-F238E27FC236}">
                <a16:creationId xmlns:a16="http://schemas.microsoft.com/office/drawing/2014/main" id="{9B06D339-CC99-49B5-A67D-50A559C4A20C}"/>
              </a:ext>
            </a:extLst>
          </p:cNvPr>
          <p:cNvSpPr>
            <a:spLocks noGrp="1"/>
          </p:cNvSpPr>
          <p:nvPr>
            <p:ph type="subTitle" idx="1"/>
          </p:nvPr>
        </p:nvSpPr>
        <p:spPr/>
        <p:txBody>
          <a:bodyPr/>
          <a:lstStyle/>
          <a:p>
            <a:r>
              <a:rPr lang="en-US"/>
              <a:t>They don’t have to suck. Really</a:t>
            </a:r>
          </a:p>
        </p:txBody>
      </p:sp>
    </p:spTree>
    <p:extLst>
      <p:ext uri="{BB962C8B-B14F-4D97-AF65-F5344CB8AC3E}">
        <p14:creationId xmlns:p14="http://schemas.microsoft.com/office/powerpoint/2010/main" val="3169518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800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Remote Leadership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016" y="1642277"/>
            <a:ext cx="4990275" cy="4496092"/>
          </a:xfrm>
          <a:prstGeom prst="rect">
            <a:avLst/>
          </a:prstGeom>
        </p:spPr>
      </p:pic>
    </p:spTree>
    <p:extLst>
      <p:ext uri="{BB962C8B-B14F-4D97-AF65-F5344CB8AC3E}">
        <p14:creationId xmlns:p14="http://schemas.microsoft.com/office/powerpoint/2010/main" val="3181692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a:t>How Productive Are </a:t>
            </a:r>
            <a:br>
              <a:rPr lang="en-US"/>
            </a:br>
            <a:r>
              <a:rPr lang="en-US"/>
              <a:t>Your Virtual Meetings?</a:t>
            </a:r>
          </a:p>
        </p:txBody>
      </p:sp>
      <p:sp>
        <p:nvSpPr>
          <p:cNvPr id="5" name="Content Placeholder 4"/>
          <p:cNvSpPr>
            <a:spLocks noGrp="1"/>
          </p:cNvSpPr>
          <p:nvPr>
            <p:ph idx="1"/>
          </p:nvPr>
        </p:nvSpPr>
        <p:spPr>
          <a:xfrm>
            <a:off x="2152650" y="1422401"/>
            <a:ext cx="7886700" cy="4351338"/>
          </a:xfrm>
        </p:spPr>
        <p:txBody>
          <a:bodyPr/>
          <a:lstStyle/>
          <a:p>
            <a:pPr>
              <a:lnSpc>
                <a:spcPct val="150000"/>
              </a:lnSpc>
            </a:pPr>
            <a:r>
              <a:rPr lang="en-US"/>
              <a:t>Very productive</a:t>
            </a:r>
          </a:p>
          <a:p>
            <a:pPr>
              <a:lnSpc>
                <a:spcPct val="150000"/>
              </a:lnSpc>
            </a:pPr>
            <a:r>
              <a:rPr lang="en-US"/>
              <a:t>Pretty good, but we could improve</a:t>
            </a:r>
          </a:p>
          <a:p>
            <a:pPr>
              <a:lnSpc>
                <a:spcPct val="150000"/>
              </a:lnSpc>
            </a:pPr>
            <a:r>
              <a:rPr lang="en-US"/>
              <a:t>Not as productive as we’d like</a:t>
            </a:r>
          </a:p>
          <a:p>
            <a:pPr>
              <a:lnSpc>
                <a:spcPct val="150000"/>
              </a:lnSpc>
            </a:pPr>
            <a:r>
              <a:rPr lang="en-US"/>
              <a:t>They aren’t very productive at all</a:t>
            </a:r>
          </a:p>
        </p:txBody>
      </p:sp>
    </p:spTree>
    <p:extLst>
      <p:ext uri="{BB962C8B-B14F-4D97-AF65-F5344CB8AC3E}">
        <p14:creationId xmlns:p14="http://schemas.microsoft.com/office/powerpoint/2010/main" val="1407478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Top Complaints </a:t>
            </a:r>
            <a:br>
              <a:rPr lang="en-US"/>
            </a:br>
            <a:r>
              <a:rPr lang="en-US"/>
              <a:t>About Virtual Meetings</a:t>
            </a:r>
          </a:p>
        </p:txBody>
      </p:sp>
      <p:sp>
        <p:nvSpPr>
          <p:cNvPr id="3" name="Content Placeholder 2"/>
          <p:cNvSpPr>
            <a:spLocks noGrp="1"/>
          </p:cNvSpPr>
          <p:nvPr>
            <p:ph idx="1"/>
          </p:nvPr>
        </p:nvSpPr>
        <p:spPr>
          <a:xfrm>
            <a:off x="2152650" y="1422401"/>
            <a:ext cx="7886700" cy="4351338"/>
          </a:xfrm>
        </p:spPr>
        <p:txBody>
          <a:bodyPr/>
          <a:lstStyle/>
          <a:p>
            <a:pPr>
              <a:lnSpc>
                <a:spcPct val="150000"/>
              </a:lnSpc>
            </a:pPr>
            <a:r>
              <a:rPr lang="en-US" altLang="en-US"/>
              <a:t>Technology doesn’t work like it should</a:t>
            </a:r>
          </a:p>
          <a:p>
            <a:pPr>
              <a:lnSpc>
                <a:spcPct val="150000"/>
              </a:lnSpc>
            </a:pPr>
            <a:r>
              <a:rPr lang="en-US" altLang="en-US"/>
              <a:t>Too long</a:t>
            </a:r>
          </a:p>
          <a:p>
            <a:pPr>
              <a:lnSpc>
                <a:spcPct val="150000"/>
              </a:lnSpc>
            </a:pPr>
            <a:r>
              <a:rPr lang="en-US" altLang="en-US"/>
              <a:t>Not focused</a:t>
            </a:r>
          </a:p>
          <a:p>
            <a:pPr>
              <a:lnSpc>
                <a:spcPct val="150000"/>
              </a:lnSpc>
            </a:pPr>
            <a:r>
              <a:rPr lang="en-US" altLang="en-US"/>
              <a:t>Don’t accomplish their goals</a:t>
            </a:r>
          </a:p>
          <a:p>
            <a:pPr>
              <a:lnSpc>
                <a:spcPct val="150000"/>
              </a:lnSpc>
            </a:pPr>
            <a:r>
              <a:rPr lang="en-US" altLang="en-US"/>
              <a:t>No interaction</a:t>
            </a:r>
          </a:p>
        </p:txBody>
      </p:sp>
    </p:spTree>
    <p:extLst>
      <p:ext uri="{BB962C8B-B14F-4D97-AF65-F5344CB8AC3E}">
        <p14:creationId xmlns:p14="http://schemas.microsoft.com/office/powerpoint/2010/main" val="1890653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Complaints About </a:t>
            </a:r>
            <a:br>
              <a:rPr lang="en-US"/>
            </a:br>
            <a:r>
              <a:rPr lang="en-US"/>
              <a:t>“Regular” Meetings</a:t>
            </a:r>
          </a:p>
        </p:txBody>
      </p:sp>
      <p:sp>
        <p:nvSpPr>
          <p:cNvPr id="4" name="Content Placeholder 2"/>
          <p:cNvSpPr>
            <a:spLocks noGrp="1"/>
          </p:cNvSpPr>
          <p:nvPr>
            <p:ph idx="1"/>
          </p:nvPr>
        </p:nvSpPr>
        <p:spPr>
          <a:xfrm>
            <a:off x="2152650" y="1422401"/>
            <a:ext cx="7886700" cy="4351338"/>
          </a:xfrm>
        </p:spPr>
        <p:txBody>
          <a:bodyPr/>
          <a:lstStyle/>
          <a:p>
            <a:pPr eaLnBrk="1" hangingPunct="1">
              <a:lnSpc>
                <a:spcPct val="150000"/>
              </a:lnSpc>
            </a:pPr>
            <a:r>
              <a:rPr lang="en-US" altLang="en-US"/>
              <a:t>Lack of focus</a:t>
            </a:r>
          </a:p>
          <a:p>
            <a:pPr eaLnBrk="1" hangingPunct="1">
              <a:lnSpc>
                <a:spcPct val="150000"/>
              </a:lnSpc>
            </a:pPr>
            <a:r>
              <a:rPr lang="en-US" altLang="en-US"/>
              <a:t>Poor facilitation</a:t>
            </a:r>
          </a:p>
          <a:p>
            <a:pPr eaLnBrk="1" hangingPunct="1">
              <a:lnSpc>
                <a:spcPct val="150000"/>
              </a:lnSpc>
            </a:pPr>
            <a:r>
              <a:rPr lang="en-US" altLang="en-US"/>
              <a:t>Getting off track</a:t>
            </a:r>
          </a:p>
          <a:p>
            <a:pPr eaLnBrk="1" hangingPunct="1">
              <a:lnSpc>
                <a:spcPct val="150000"/>
              </a:lnSpc>
            </a:pPr>
            <a:r>
              <a:rPr lang="en-US" altLang="en-US"/>
              <a:t>Wasted time</a:t>
            </a:r>
          </a:p>
          <a:p>
            <a:pPr eaLnBrk="1" hangingPunct="1"/>
            <a:endParaRPr lang="en-US" altLang="en-US"/>
          </a:p>
        </p:txBody>
      </p:sp>
    </p:spTree>
    <p:extLst>
      <p:ext uri="{BB962C8B-B14F-4D97-AF65-F5344CB8AC3E}">
        <p14:creationId xmlns:p14="http://schemas.microsoft.com/office/powerpoint/2010/main" val="2403801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79637"/>
            <a:ext cx="8515350" cy="1242765"/>
          </a:xfrm>
        </p:spPr>
        <p:txBody>
          <a:bodyPr>
            <a:noAutofit/>
          </a:bodyPr>
          <a:lstStyle/>
          <a:p>
            <a:r>
              <a:rPr lang="en-US"/>
              <a:t>Two Elements of a Great Meeting</a:t>
            </a:r>
          </a:p>
        </p:txBody>
      </p:sp>
      <p:sp>
        <p:nvSpPr>
          <p:cNvPr id="3" name="Content Placeholder 2"/>
          <p:cNvSpPr>
            <a:spLocks noGrp="1"/>
          </p:cNvSpPr>
          <p:nvPr>
            <p:ph idx="1"/>
          </p:nvPr>
        </p:nvSpPr>
        <p:spPr>
          <a:xfrm>
            <a:off x="2152650" y="1422401"/>
            <a:ext cx="7886700" cy="4351338"/>
          </a:xfrm>
        </p:spPr>
        <p:txBody>
          <a:bodyPr/>
          <a:lstStyle/>
          <a:p>
            <a:pPr>
              <a:lnSpc>
                <a:spcPct val="150000"/>
              </a:lnSpc>
            </a:pPr>
            <a:r>
              <a:rPr lang="en-US"/>
              <a:t>Plan with success in mind</a:t>
            </a:r>
          </a:p>
          <a:p>
            <a:pPr>
              <a:lnSpc>
                <a:spcPct val="150000"/>
              </a:lnSpc>
            </a:pPr>
            <a:r>
              <a:rPr lang="en-US"/>
              <a:t>Facilitate and lead to your desired outcome</a:t>
            </a:r>
          </a:p>
        </p:txBody>
      </p:sp>
    </p:spTree>
    <p:extLst>
      <p:ext uri="{BB962C8B-B14F-4D97-AF65-F5344CB8AC3E}">
        <p14:creationId xmlns:p14="http://schemas.microsoft.com/office/powerpoint/2010/main" val="3473069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37072"/>
            <a:ext cx="9230497" cy="6928828"/>
          </a:xfrm>
        </p:spPr>
      </p:pic>
    </p:spTree>
    <p:extLst>
      <p:ext uri="{BB962C8B-B14F-4D97-AF65-F5344CB8AC3E}">
        <p14:creationId xmlns:p14="http://schemas.microsoft.com/office/powerpoint/2010/main" val="449410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What’s Your Purpose?</a:t>
            </a:r>
          </a:p>
        </p:txBody>
      </p:sp>
      <p:sp>
        <p:nvSpPr>
          <p:cNvPr id="3" name="Content Placeholder 2"/>
          <p:cNvSpPr>
            <a:spLocks noGrp="1"/>
          </p:cNvSpPr>
          <p:nvPr>
            <p:ph idx="1"/>
          </p:nvPr>
        </p:nvSpPr>
        <p:spPr>
          <a:xfrm>
            <a:off x="2152650" y="1422402"/>
            <a:ext cx="7886700" cy="4490053"/>
          </a:xfrm>
        </p:spPr>
        <p:txBody>
          <a:bodyPr/>
          <a:lstStyle/>
          <a:p>
            <a:pPr>
              <a:lnSpc>
                <a:spcPct val="150000"/>
              </a:lnSpc>
            </a:pPr>
            <a:r>
              <a:rPr lang="en-US" altLang="en-US"/>
              <a:t>Deliver information?</a:t>
            </a:r>
          </a:p>
          <a:p>
            <a:pPr>
              <a:lnSpc>
                <a:spcPct val="150000"/>
              </a:lnSpc>
            </a:pPr>
            <a:r>
              <a:rPr lang="en-US" altLang="en-US"/>
              <a:t>Brainstorm?</a:t>
            </a:r>
          </a:p>
          <a:p>
            <a:pPr>
              <a:lnSpc>
                <a:spcPct val="150000"/>
              </a:lnSpc>
            </a:pPr>
            <a:r>
              <a:rPr lang="en-US" altLang="en-US"/>
              <a:t>Make a decision?</a:t>
            </a:r>
          </a:p>
          <a:p>
            <a:pPr>
              <a:lnSpc>
                <a:spcPct val="150000"/>
              </a:lnSpc>
            </a:pPr>
            <a:r>
              <a:rPr lang="en-US" altLang="en-US"/>
              <a:t>Reach consensus?</a:t>
            </a:r>
          </a:p>
          <a:p>
            <a:pPr>
              <a:lnSpc>
                <a:spcPct val="150000"/>
              </a:lnSpc>
            </a:pPr>
            <a:r>
              <a:rPr lang="en-US" altLang="en-US"/>
              <a:t>Build team communication?</a:t>
            </a:r>
          </a:p>
          <a:p>
            <a:endParaRPr lang="en-US"/>
          </a:p>
        </p:txBody>
      </p:sp>
    </p:spTree>
    <p:extLst>
      <p:ext uri="{BB962C8B-B14F-4D97-AF65-F5344CB8AC3E}">
        <p14:creationId xmlns:p14="http://schemas.microsoft.com/office/powerpoint/2010/main" val="1562909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F9F5D48-1ECA-4B03-8D52-679BA984B9C6}"/>
              </a:ext>
            </a:extLst>
          </p:cNvPr>
          <p:cNvSpPr txBox="1"/>
          <p:nvPr/>
        </p:nvSpPr>
        <p:spPr>
          <a:xfrm>
            <a:off x="9979270" y="234624"/>
            <a:ext cx="1913183" cy="369332"/>
          </a:xfrm>
          <a:prstGeom prst="rect">
            <a:avLst/>
          </a:prstGeom>
          <a:noFill/>
        </p:spPr>
        <p:txBody>
          <a:bodyPr wrap="square" rtlCol="0">
            <a:spAutoFit/>
          </a:bodyPr>
          <a:lstStyle/>
          <a:p>
            <a:r>
              <a:rPr lang="en-US">
                <a:solidFill>
                  <a:schemeClr val="bg1"/>
                </a:solidFill>
              </a:rPr>
              <a:t>21-May-19</a:t>
            </a:r>
          </a:p>
        </p:txBody>
      </p:sp>
      <p:pic>
        <p:nvPicPr>
          <p:cNvPr id="12" name="Picture 11">
            <a:extLst>
              <a:ext uri="{FF2B5EF4-FFF2-40B4-BE49-F238E27FC236}">
                <a16:creationId xmlns:a16="http://schemas.microsoft.com/office/drawing/2014/main" id="{2ABDB723-181E-4BCC-9FA3-8607B7320F2F}"/>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012408" y="1157409"/>
            <a:ext cx="4489362" cy="4417677"/>
          </a:xfrm>
          <a:prstGeom prst="rect">
            <a:avLst/>
          </a:prstGeom>
          <a:noFill/>
          <a:ln>
            <a:noFill/>
          </a:ln>
        </p:spPr>
      </p:pic>
      <p:sp>
        <p:nvSpPr>
          <p:cNvPr id="15" name="Title 1">
            <a:extLst>
              <a:ext uri="{FF2B5EF4-FFF2-40B4-BE49-F238E27FC236}">
                <a16:creationId xmlns:a16="http://schemas.microsoft.com/office/drawing/2014/main" id="{D71F2747-E07C-4154-BA8C-DCE49598B7A1}"/>
              </a:ext>
            </a:extLst>
          </p:cNvPr>
          <p:cNvSpPr txBox="1">
            <a:spLocks/>
          </p:cNvSpPr>
          <p:nvPr/>
        </p:nvSpPr>
        <p:spPr>
          <a:xfrm>
            <a:off x="1357291" y="678442"/>
            <a:ext cx="3799595" cy="575936"/>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a:solidFill>
                  <a:srgbClr val="5130A8"/>
                </a:solidFill>
              </a:rPr>
              <a:t>Please Mute Your Mic! </a:t>
            </a:r>
          </a:p>
        </p:txBody>
      </p:sp>
      <p:pic>
        <p:nvPicPr>
          <p:cNvPr id="16" name="Picture 15">
            <a:extLst>
              <a:ext uri="{FF2B5EF4-FFF2-40B4-BE49-F238E27FC236}">
                <a16:creationId xmlns:a16="http://schemas.microsoft.com/office/drawing/2014/main" id="{CCFE8375-E489-43D2-B0F2-0799159DFD61}"/>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487069" y="1125494"/>
            <a:ext cx="4489362" cy="4481506"/>
          </a:xfrm>
          <a:prstGeom prst="rect">
            <a:avLst/>
          </a:prstGeom>
          <a:noFill/>
          <a:ln>
            <a:noFill/>
          </a:ln>
        </p:spPr>
      </p:pic>
      <p:sp>
        <p:nvSpPr>
          <p:cNvPr id="17" name="Title 1">
            <a:extLst>
              <a:ext uri="{FF2B5EF4-FFF2-40B4-BE49-F238E27FC236}">
                <a16:creationId xmlns:a16="http://schemas.microsoft.com/office/drawing/2014/main" id="{5469FC49-CC43-486A-A626-0A6A1FEBEED6}"/>
              </a:ext>
            </a:extLst>
          </p:cNvPr>
          <p:cNvSpPr txBox="1">
            <a:spLocks/>
          </p:cNvSpPr>
          <p:nvPr/>
        </p:nvSpPr>
        <p:spPr>
          <a:xfrm>
            <a:off x="7035114" y="644539"/>
            <a:ext cx="3799595" cy="575936"/>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a:lstStyle>
          <a:p>
            <a:r>
              <a:rPr lang="en-US">
                <a:solidFill>
                  <a:srgbClr val="5130A8"/>
                </a:solidFill>
              </a:rPr>
              <a:t>Chat with us instead!</a:t>
            </a:r>
          </a:p>
        </p:txBody>
      </p:sp>
    </p:spTree>
    <p:extLst>
      <p:ext uri="{BB962C8B-B14F-4D97-AF65-F5344CB8AC3E}">
        <p14:creationId xmlns:p14="http://schemas.microsoft.com/office/powerpoint/2010/main" val="2472762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Tools Are You Using?</a:t>
            </a:r>
          </a:p>
        </p:txBody>
      </p:sp>
      <p:sp>
        <p:nvSpPr>
          <p:cNvPr id="3" name="Content Placeholder 2"/>
          <p:cNvSpPr>
            <a:spLocks noGrp="1"/>
          </p:cNvSpPr>
          <p:nvPr>
            <p:ph idx="1"/>
          </p:nvPr>
        </p:nvSpPr>
        <p:spPr>
          <a:xfrm>
            <a:off x="2152651" y="1825625"/>
            <a:ext cx="5228453" cy="4351338"/>
          </a:xfrm>
        </p:spPr>
        <p:txBody>
          <a:bodyPr/>
          <a:lstStyle/>
          <a:p>
            <a:endParaRPr lang="en-US"/>
          </a:p>
        </p:txBody>
      </p:sp>
      <p:pic>
        <p:nvPicPr>
          <p:cNvPr id="4" name="Picture 3" descr="../02_Maximizing%20Productivity/Graphics/webcam.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2351" y="4138630"/>
            <a:ext cx="1557655" cy="1917065"/>
          </a:xfrm>
          <a:prstGeom prst="rect">
            <a:avLst/>
          </a:prstGeom>
          <a:noFill/>
          <a:ln>
            <a:noFill/>
          </a:ln>
        </p:spPr>
      </p:pic>
    </p:spTree>
    <p:extLst>
      <p:ext uri="{BB962C8B-B14F-4D97-AF65-F5344CB8AC3E}">
        <p14:creationId xmlns:p14="http://schemas.microsoft.com/office/powerpoint/2010/main" val="173002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E6CA8-2071-42D0-B8C8-28FC3136E232}"/>
              </a:ext>
            </a:extLst>
          </p:cNvPr>
          <p:cNvSpPr>
            <a:spLocks noGrp="1"/>
          </p:cNvSpPr>
          <p:nvPr>
            <p:ph type="title"/>
          </p:nvPr>
        </p:nvSpPr>
        <p:spPr/>
        <p:txBody>
          <a:bodyPr/>
          <a:lstStyle/>
          <a:p>
            <a:r>
              <a:rPr lang="en-US"/>
              <a:t>Tools to Take Advantage Of</a:t>
            </a:r>
          </a:p>
        </p:txBody>
      </p:sp>
      <p:sp>
        <p:nvSpPr>
          <p:cNvPr id="3" name="Content Placeholder 2">
            <a:extLst>
              <a:ext uri="{FF2B5EF4-FFF2-40B4-BE49-F238E27FC236}">
                <a16:creationId xmlns:a16="http://schemas.microsoft.com/office/drawing/2014/main" id="{6FE47D44-34FE-402B-A8BC-C6919651CFC9}"/>
              </a:ext>
            </a:extLst>
          </p:cNvPr>
          <p:cNvSpPr>
            <a:spLocks noGrp="1"/>
          </p:cNvSpPr>
          <p:nvPr>
            <p:ph idx="1"/>
          </p:nvPr>
        </p:nvSpPr>
        <p:spPr/>
        <p:txBody>
          <a:bodyPr/>
          <a:lstStyle/>
          <a:p>
            <a:r>
              <a:rPr lang="en-US"/>
              <a:t>Open microphones</a:t>
            </a:r>
          </a:p>
          <a:p>
            <a:r>
              <a:rPr lang="en-US"/>
              <a:t>Webcams</a:t>
            </a:r>
          </a:p>
          <a:p>
            <a:r>
              <a:rPr lang="en-US"/>
              <a:t>Whiteboards</a:t>
            </a:r>
          </a:p>
          <a:p>
            <a:r>
              <a:rPr lang="en-US"/>
              <a:t>Chat</a:t>
            </a:r>
          </a:p>
          <a:p>
            <a:r>
              <a:rPr lang="en-US"/>
              <a:t>Polling</a:t>
            </a:r>
          </a:p>
          <a:p>
            <a:r>
              <a:rPr lang="en-US"/>
              <a:t>Breakout rooms</a:t>
            </a:r>
          </a:p>
          <a:p>
            <a:endParaRPr lang="en-US"/>
          </a:p>
        </p:txBody>
      </p:sp>
    </p:spTree>
    <p:extLst>
      <p:ext uri="{BB962C8B-B14F-4D97-AF65-F5344CB8AC3E}">
        <p14:creationId xmlns:p14="http://schemas.microsoft.com/office/powerpoint/2010/main" val="2529545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Do You Send an Agenda </a:t>
            </a:r>
            <a:br>
              <a:rPr lang="en-US"/>
            </a:br>
            <a:r>
              <a:rPr lang="en-US"/>
              <a:t>For Every Meeting?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460" y="1598389"/>
            <a:ext cx="4485503" cy="4641773"/>
          </a:xfrm>
          <a:prstGeom prst="rect">
            <a:avLst/>
          </a:prstGeom>
        </p:spPr>
      </p:pic>
    </p:spTree>
    <p:extLst>
      <p:ext uri="{BB962C8B-B14F-4D97-AF65-F5344CB8AC3E}">
        <p14:creationId xmlns:p14="http://schemas.microsoft.com/office/powerpoint/2010/main" val="2963662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Elements of a Good Agenda</a:t>
            </a:r>
          </a:p>
        </p:txBody>
      </p:sp>
      <p:sp>
        <p:nvSpPr>
          <p:cNvPr id="3" name="Content Placeholder 2"/>
          <p:cNvSpPr>
            <a:spLocks noGrp="1"/>
          </p:cNvSpPr>
          <p:nvPr>
            <p:ph idx="1"/>
          </p:nvPr>
        </p:nvSpPr>
        <p:spPr>
          <a:xfrm>
            <a:off x="2152650" y="1541420"/>
            <a:ext cx="7886700" cy="4686385"/>
          </a:xfrm>
        </p:spPr>
        <p:txBody>
          <a:bodyPr>
            <a:normAutofit fontScale="92500" lnSpcReduction="10000"/>
          </a:bodyPr>
          <a:lstStyle/>
          <a:p>
            <a:r>
              <a:rPr lang="en-US" altLang="en-US" sz="3000"/>
              <a:t>Logistics</a:t>
            </a:r>
            <a:r>
              <a:rPr lang="en-US" altLang="en-US"/>
              <a:t> </a:t>
            </a:r>
          </a:p>
          <a:p>
            <a:pPr lvl="1"/>
            <a:r>
              <a:rPr lang="en-US" altLang="en-US"/>
              <a:t>Date</a:t>
            </a:r>
          </a:p>
          <a:p>
            <a:pPr lvl="1"/>
            <a:r>
              <a:rPr lang="en-US" altLang="en-US"/>
              <a:t>Time</a:t>
            </a:r>
          </a:p>
          <a:p>
            <a:pPr lvl="1"/>
            <a:r>
              <a:rPr lang="en-US" altLang="en-US"/>
              <a:t>Length</a:t>
            </a:r>
          </a:p>
          <a:p>
            <a:pPr lvl="1"/>
            <a:r>
              <a:rPr lang="en-US" altLang="en-US"/>
              <a:t>As much prep as you can give 	</a:t>
            </a:r>
          </a:p>
          <a:p>
            <a:endParaRPr lang="en-US" altLang="en-US" sz="300"/>
          </a:p>
          <a:p>
            <a:r>
              <a:rPr lang="en-US" altLang="en-US" sz="3000"/>
              <a:t>Purpose of the meeting</a:t>
            </a:r>
          </a:p>
          <a:p>
            <a:endParaRPr lang="en-US" altLang="en-US" sz="300"/>
          </a:p>
          <a:p>
            <a:r>
              <a:rPr lang="en-US" altLang="en-US" sz="3000"/>
              <a:t>Desired outcome(s)</a:t>
            </a:r>
          </a:p>
          <a:p>
            <a:endParaRPr lang="en-US" altLang="en-US" sz="300"/>
          </a:p>
          <a:p>
            <a:r>
              <a:rPr lang="en-US" altLang="en-US" sz="3000"/>
              <a:t>Expectations</a:t>
            </a:r>
          </a:p>
          <a:p>
            <a:endParaRPr lang="en-US" altLang="en-US" sz="300"/>
          </a:p>
          <a:p>
            <a:r>
              <a:rPr lang="en-US" altLang="en-US" sz="3000"/>
              <a:t>Any pre-work or assigned documents </a:t>
            </a:r>
            <a:br>
              <a:rPr lang="en-US" altLang="en-US" sz="3000"/>
            </a:br>
            <a:r>
              <a:rPr lang="en-US" altLang="en-US" sz="3000"/>
              <a:t>(with how to find them)</a:t>
            </a:r>
          </a:p>
          <a:p>
            <a:endParaRPr lang="en-US"/>
          </a:p>
        </p:txBody>
      </p:sp>
    </p:spTree>
    <p:extLst>
      <p:ext uri="{BB962C8B-B14F-4D97-AF65-F5344CB8AC3E}">
        <p14:creationId xmlns:p14="http://schemas.microsoft.com/office/powerpoint/2010/main" val="3975570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 2: Leading Your Meeting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
            <a:ext cx="9242854" cy="6938103"/>
          </a:xfrm>
        </p:spPr>
      </p:pic>
    </p:spTree>
    <p:extLst>
      <p:ext uri="{BB962C8B-B14F-4D97-AF65-F5344CB8AC3E}">
        <p14:creationId xmlns:p14="http://schemas.microsoft.com/office/powerpoint/2010/main" val="3911979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Ground Rules Matter</a:t>
            </a:r>
          </a:p>
        </p:txBody>
      </p:sp>
      <p:sp>
        <p:nvSpPr>
          <p:cNvPr id="4" name="Content Placeholder 2"/>
          <p:cNvSpPr>
            <a:spLocks noGrp="1"/>
          </p:cNvSpPr>
          <p:nvPr>
            <p:ph idx="1"/>
          </p:nvPr>
        </p:nvSpPr>
        <p:spPr>
          <a:xfrm>
            <a:off x="2152650" y="1556951"/>
            <a:ext cx="7886700" cy="4620012"/>
          </a:xfrm>
        </p:spPr>
        <p:txBody>
          <a:bodyPr>
            <a:normAutofit lnSpcReduction="10000"/>
          </a:bodyPr>
          <a:lstStyle/>
          <a:p>
            <a:pPr eaLnBrk="1" hangingPunct="1">
              <a:lnSpc>
                <a:spcPct val="120000"/>
              </a:lnSpc>
            </a:pPr>
            <a:r>
              <a:rPr lang="en-US" altLang="en-US"/>
              <a:t>Purpose of the Meeting</a:t>
            </a:r>
          </a:p>
          <a:p>
            <a:pPr eaLnBrk="1" hangingPunct="1">
              <a:lnSpc>
                <a:spcPct val="120000"/>
              </a:lnSpc>
            </a:pPr>
            <a:r>
              <a:rPr lang="en-US" altLang="en-US"/>
              <a:t>Desired outcomes</a:t>
            </a:r>
          </a:p>
          <a:p>
            <a:pPr eaLnBrk="1" hangingPunct="1">
              <a:lnSpc>
                <a:spcPct val="120000"/>
              </a:lnSpc>
            </a:pPr>
            <a:r>
              <a:rPr lang="en-US" altLang="en-US"/>
              <a:t>How you’re trying to achieve it</a:t>
            </a:r>
          </a:p>
          <a:p>
            <a:pPr lvl="1" eaLnBrk="1" hangingPunct="1">
              <a:lnSpc>
                <a:spcPct val="120000"/>
              </a:lnSpc>
            </a:pPr>
            <a:r>
              <a:rPr lang="en-US" altLang="en-US"/>
              <a:t>Participation</a:t>
            </a:r>
          </a:p>
          <a:p>
            <a:pPr lvl="1" eaLnBrk="1" hangingPunct="1">
              <a:lnSpc>
                <a:spcPct val="120000"/>
              </a:lnSpc>
            </a:pPr>
            <a:r>
              <a:rPr lang="en-US" altLang="en-US"/>
              <a:t>Tools</a:t>
            </a:r>
          </a:p>
          <a:p>
            <a:pPr eaLnBrk="1" hangingPunct="1">
              <a:lnSpc>
                <a:spcPct val="120000"/>
              </a:lnSpc>
            </a:pPr>
            <a:r>
              <a:rPr lang="en-US" altLang="en-US"/>
              <a:t>How to interact</a:t>
            </a:r>
          </a:p>
          <a:p>
            <a:pPr eaLnBrk="1" hangingPunct="1">
              <a:lnSpc>
                <a:spcPct val="120000"/>
              </a:lnSpc>
            </a:pPr>
            <a:r>
              <a:rPr lang="en-US" altLang="en-US"/>
              <a:t>How you’ll manage time</a:t>
            </a:r>
          </a:p>
          <a:p>
            <a:pPr eaLnBrk="1" hangingPunct="1">
              <a:lnSpc>
                <a:spcPct val="120000"/>
              </a:lnSpc>
            </a:pPr>
            <a:r>
              <a:rPr lang="en-US" altLang="en-US"/>
              <a:t>Make sure they know—don’t guess</a:t>
            </a:r>
          </a:p>
          <a:p>
            <a:pPr eaLnBrk="1" hangingPunct="1">
              <a:lnSpc>
                <a:spcPct val="120000"/>
              </a:lnSpc>
              <a:buFont typeface="Wingdings 2" panose="05020102010507070707" pitchFamily="18" charset="2"/>
              <a:buNone/>
            </a:pPr>
            <a:endParaRPr lang="en-US" altLang="en-US"/>
          </a:p>
          <a:p>
            <a:pPr eaLnBrk="1" hangingPunct="1">
              <a:lnSpc>
                <a:spcPct val="120000"/>
              </a:lnSpc>
              <a:buFont typeface="Wingdings 2" panose="05020102010507070707" pitchFamily="18" charset="2"/>
              <a:buNone/>
            </a:pPr>
            <a:endParaRPr lang="en-US" altLang="en-US"/>
          </a:p>
        </p:txBody>
      </p:sp>
    </p:spTree>
    <p:extLst>
      <p:ext uri="{BB962C8B-B14F-4D97-AF65-F5344CB8AC3E}">
        <p14:creationId xmlns:p14="http://schemas.microsoft.com/office/powerpoint/2010/main" val="775303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Encourage Interaction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864" y="1484186"/>
            <a:ext cx="4701746" cy="4701746"/>
          </a:xfrm>
          <a:prstGeom prst="rect">
            <a:avLst/>
          </a:prstGeom>
        </p:spPr>
      </p:pic>
    </p:spTree>
    <p:extLst>
      <p:ext uri="{BB962C8B-B14F-4D97-AF65-F5344CB8AC3E}">
        <p14:creationId xmlns:p14="http://schemas.microsoft.com/office/powerpoint/2010/main" val="3585417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ltLang="en-US"/>
              <a:t>Hybrid Meetings</a:t>
            </a:r>
          </a:p>
        </p:txBody>
      </p:sp>
      <p:sp>
        <p:nvSpPr>
          <p:cNvPr id="39939" name="Content Placeholder 2"/>
          <p:cNvSpPr>
            <a:spLocks noGrp="1"/>
          </p:cNvSpPr>
          <p:nvPr>
            <p:ph idx="1"/>
          </p:nvPr>
        </p:nvSpPr>
        <p:spPr>
          <a:xfrm>
            <a:off x="2152650" y="1521257"/>
            <a:ext cx="8563232" cy="4703763"/>
          </a:xfrm>
        </p:spPr>
        <p:txBody>
          <a:bodyPr>
            <a:noAutofit/>
          </a:bodyPr>
          <a:lstStyle/>
          <a:p>
            <a:pPr eaLnBrk="1" hangingPunct="1">
              <a:lnSpc>
                <a:spcPct val="100000"/>
              </a:lnSpc>
            </a:pPr>
            <a:r>
              <a:rPr lang="en-US" altLang="en-US"/>
              <a:t>Appoint a “speaker monitor”</a:t>
            </a:r>
          </a:p>
          <a:p>
            <a:pPr eaLnBrk="1" hangingPunct="1">
              <a:lnSpc>
                <a:spcPct val="100000"/>
              </a:lnSpc>
            </a:pPr>
            <a:endParaRPr lang="en-US" altLang="en-US" sz="500"/>
          </a:p>
          <a:p>
            <a:pPr eaLnBrk="1" hangingPunct="1">
              <a:lnSpc>
                <a:spcPct val="100000"/>
              </a:lnSpc>
            </a:pPr>
            <a:r>
              <a:rPr lang="en-US" altLang="en-US"/>
              <a:t>Manage the noise</a:t>
            </a:r>
          </a:p>
          <a:p>
            <a:pPr eaLnBrk="1" hangingPunct="1">
              <a:lnSpc>
                <a:spcPct val="100000"/>
              </a:lnSpc>
            </a:pPr>
            <a:endParaRPr lang="en-US" altLang="en-US" sz="500"/>
          </a:p>
          <a:p>
            <a:pPr eaLnBrk="1" hangingPunct="1">
              <a:lnSpc>
                <a:spcPct val="100000"/>
              </a:lnSpc>
            </a:pPr>
            <a:r>
              <a:rPr lang="en-US" altLang="en-US"/>
              <a:t>Start questions and comments with the remote attendees</a:t>
            </a:r>
          </a:p>
          <a:p>
            <a:pPr eaLnBrk="1" hangingPunct="1">
              <a:lnSpc>
                <a:spcPct val="100000"/>
              </a:lnSpc>
            </a:pPr>
            <a:endParaRPr lang="en-US" altLang="en-US" sz="500"/>
          </a:p>
          <a:p>
            <a:pPr eaLnBrk="1" hangingPunct="1">
              <a:lnSpc>
                <a:spcPct val="100000"/>
              </a:lnSpc>
            </a:pPr>
            <a:r>
              <a:rPr lang="en-US" altLang="en-US"/>
              <a:t>Repeat and rephrase information for those not in the room</a:t>
            </a:r>
          </a:p>
          <a:p>
            <a:pPr eaLnBrk="1" hangingPunct="1">
              <a:lnSpc>
                <a:spcPct val="100000"/>
              </a:lnSpc>
            </a:pPr>
            <a:endParaRPr lang="en-US" altLang="en-US" sz="500"/>
          </a:p>
          <a:p>
            <a:pPr eaLnBrk="1" hangingPunct="1">
              <a:lnSpc>
                <a:spcPct val="100000"/>
              </a:lnSpc>
            </a:pPr>
            <a:r>
              <a:rPr lang="en-US" altLang="en-US"/>
              <a:t>Sometimes it’s better for everyone to be online</a:t>
            </a:r>
          </a:p>
        </p:txBody>
      </p:sp>
    </p:spTree>
    <p:extLst>
      <p:ext uri="{BB962C8B-B14F-4D97-AF65-F5344CB8AC3E}">
        <p14:creationId xmlns:p14="http://schemas.microsoft.com/office/powerpoint/2010/main" val="3007591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Have a Questioning Strategy</a:t>
            </a:r>
          </a:p>
        </p:txBody>
      </p:sp>
      <p:sp>
        <p:nvSpPr>
          <p:cNvPr id="4" name="Content Placeholder 2"/>
          <p:cNvSpPr>
            <a:spLocks noGrp="1"/>
          </p:cNvSpPr>
          <p:nvPr>
            <p:ph idx="1"/>
          </p:nvPr>
        </p:nvSpPr>
        <p:spPr>
          <a:xfrm>
            <a:off x="2152650" y="1422401"/>
            <a:ext cx="7886700" cy="4351338"/>
          </a:xfrm>
        </p:spPr>
        <p:txBody>
          <a:bodyPr/>
          <a:lstStyle/>
          <a:p>
            <a:pPr eaLnBrk="1" hangingPunct="1">
              <a:lnSpc>
                <a:spcPct val="150000"/>
              </a:lnSpc>
            </a:pPr>
            <a:r>
              <a:rPr lang="en-US" altLang="en-US"/>
              <a:t>“Anyone”</a:t>
            </a:r>
          </a:p>
          <a:p>
            <a:pPr eaLnBrk="1" hangingPunct="1">
              <a:lnSpc>
                <a:spcPct val="150000"/>
              </a:lnSpc>
            </a:pPr>
            <a:r>
              <a:rPr lang="en-US" altLang="en-US"/>
              <a:t>“Hey you”</a:t>
            </a:r>
          </a:p>
          <a:p>
            <a:pPr eaLnBrk="1" hangingPunct="1">
              <a:lnSpc>
                <a:spcPct val="150000"/>
              </a:lnSpc>
            </a:pPr>
            <a:r>
              <a:rPr lang="en-US" altLang="en-US"/>
              <a:t>“Anyone but you”</a:t>
            </a:r>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661" y="2689255"/>
            <a:ext cx="4709469" cy="3648345"/>
          </a:xfrm>
          <a:prstGeom prst="rect">
            <a:avLst/>
          </a:prstGeom>
        </p:spPr>
      </p:pic>
    </p:spTree>
    <p:extLst>
      <p:ext uri="{BB962C8B-B14F-4D97-AF65-F5344CB8AC3E}">
        <p14:creationId xmlns:p14="http://schemas.microsoft.com/office/powerpoint/2010/main" val="170897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It Up</a:t>
            </a:r>
          </a:p>
        </p:txBody>
      </p:sp>
      <p:sp>
        <p:nvSpPr>
          <p:cNvPr id="4" name="Content Placeholder 2"/>
          <p:cNvSpPr>
            <a:spLocks noGrp="1"/>
          </p:cNvSpPr>
          <p:nvPr>
            <p:ph idx="1"/>
          </p:nvPr>
        </p:nvSpPr>
        <p:spPr>
          <a:xfrm>
            <a:off x="2152650" y="1551480"/>
            <a:ext cx="7886700" cy="4484087"/>
          </a:xfrm>
        </p:spPr>
        <p:txBody>
          <a:bodyPr>
            <a:normAutofit/>
          </a:bodyPr>
          <a:lstStyle/>
          <a:p>
            <a:pPr eaLnBrk="1" hangingPunct="1"/>
            <a:r>
              <a:rPr lang="en-US" altLang="en-US"/>
              <a:t>Give fair warning</a:t>
            </a:r>
          </a:p>
          <a:p>
            <a:pPr eaLnBrk="1" hangingPunct="1"/>
            <a:endParaRPr lang="en-US" altLang="en-US" sz="600"/>
          </a:p>
          <a:p>
            <a:pPr eaLnBrk="1" hangingPunct="1"/>
            <a:r>
              <a:rPr lang="en-US" altLang="en-US"/>
              <a:t>Celebrate accomplishments</a:t>
            </a:r>
          </a:p>
          <a:p>
            <a:pPr eaLnBrk="1" hangingPunct="1"/>
            <a:endParaRPr lang="en-US" altLang="en-US" sz="600"/>
          </a:p>
          <a:p>
            <a:pPr eaLnBrk="1" hangingPunct="1"/>
            <a:r>
              <a:rPr lang="en-US" altLang="en-US"/>
              <a:t>Document and distribute all action items</a:t>
            </a:r>
          </a:p>
          <a:p>
            <a:pPr eaLnBrk="1" hangingPunct="1"/>
            <a:endParaRPr lang="en-US" altLang="en-US" sz="600"/>
          </a:p>
          <a:p>
            <a:pPr eaLnBrk="1" hangingPunct="1"/>
            <a:r>
              <a:rPr lang="en-US" altLang="en-US"/>
              <a:t>What’s next?</a:t>
            </a:r>
          </a:p>
          <a:p>
            <a:pPr lvl="1"/>
            <a:r>
              <a:rPr lang="en-US" altLang="en-US"/>
              <a:t>Action items</a:t>
            </a:r>
          </a:p>
          <a:p>
            <a:pPr lvl="1"/>
            <a:r>
              <a:rPr lang="en-US" altLang="en-US"/>
              <a:t>Reference material &amp; handouts</a:t>
            </a:r>
          </a:p>
          <a:p>
            <a:pPr eaLnBrk="1" hangingPunct="1"/>
            <a:endParaRPr lang="en-US" altLang="en-US" sz="600"/>
          </a:p>
          <a:p>
            <a:pPr eaLnBrk="1" hangingPunct="1"/>
            <a:r>
              <a:rPr lang="en-US" altLang="en-US"/>
              <a:t>Thank them one and all</a:t>
            </a:r>
          </a:p>
        </p:txBody>
      </p:sp>
      <p:cxnSp>
        <p:nvCxnSpPr>
          <p:cNvPr id="5" name="Straight Connector 4"/>
          <p:cNvCxnSpPr/>
          <p:nvPr/>
        </p:nvCxnSpPr>
        <p:spPr>
          <a:xfrm>
            <a:off x="-1791730" y="3299254"/>
            <a:ext cx="0" cy="55605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479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4AF98-0C1A-C44F-9D57-342B8CB35ACA}"/>
              </a:ext>
            </a:extLst>
          </p:cNvPr>
          <p:cNvSpPr>
            <a:spLocks noGrp="1"/>
          </p:cNvSpPr>
          <p:nvPr>
            <p:ph type="title"/>
          </p:nvPr>
        </p:nvSpPr>
        <p:spPr>
          <a:xfrm>
            <a:off x="516194" y="382385"/>
            <a:ext cx="10913806" cy="1492132"/>
          </a:xfrm>
        </p:spPr>
        <p:txBody>
          <a:bodyPr/>
          <a:lstStyle/>
          <a:p>
            <a:r>
              <a:rPr lang="en-US">
                <a:solidFill>
                  <a:srgbClr val="5130A8"/>
                </a:solidFill>
              </a:rPr>
              <a:t>Charlotte Community agenda</a:t>
            </a:r>
          </a:p>
        </p:txBody>
      </p:sp>
      <p:sp>
        <p:nvSpPr>
          <p:cNvPr id="3" name="Content Placeholder 2">
            <a:extLst>
              <a:ext uri="{FF2B5EF4-FFF2-40B4-BE49-F238E27FC236}">
                <a16:creationId xmlns:a16="http://schemas.microsoft.com/office/drawing/2014/main" id="{26882E67-E28C-6641-AF32-365F4A0FFCE5}"/>
              </a:ext>
            </a:extLst>
          </p:cNvPr>
          <p:cNvSpPr>
            <a:spLocks noGrp="1"/>
          </p:cNvSpPr>
          <p:nvPr>
            <p:ph sz="half" idx="1"/>
          </p:nvPr>
        </p:nvSpPr>
        <p:spPr>
          <a:xfrm>
            <a:off x="989451" y="1218454"/>
            <a:ext cx="9967291" cy="4879681"/>
          </a:xfrm>
        </p:spPr>
        <p:txBody>
          <a:bodyPr vert="horz" lIns="91440" tIns="45720" rIns="91440" bIns="45720" rtlCol="0" anchor="t">
            <a:noAutofit/>
          </a:bodyPr>
          <a:lstStyle/>
          <a:p>
            <a:pPr marL="0" indent="0">
              <a:buNone/>
            </a:pPr>
            <a:endParaRPr lang="en-US" sz="1600"/>
          </a:p>
          <a:p>
            <a:pPr marL="0" indent="0">
              <a:buNone/>
            </a:pPr>
            <a:r>
              <a:rPr lang="en-US" sz="1600">
                <a:ea typeface="+mn-lt"/>
                <a:cs typeface="+mn-lt"/>
              </a:rPr>
              <a:t>PMI Coronavirus Update - Chapter Presidents </a:t>
            </a:r>
            <a:endParaRPr lang="en-US"/>
          </a:p>
          <a:p>
            <a:pPr marL="0" indent="0">
              <a:buNone/>
            </a:pPr>
            <a:r>
              <a:rPr lang="en-US" sz="1600">
                <a:ea typeface="+mn-lt"/>
                <a:cs typeface="+mn-lt"/>
              </a:rPr>
              <a:t>Chapter Overviews &amp; Introductions </a:t>
            </a:r>
            <a:endParaRPr lang="en-US">
              <a:ea typeface="+mn-lt"/>
              <a:cs typeface="+mn-lt"/>
            </a:endParaRPr>
          </a:p>
          <a:p>
            <a:pPr marL="285750" indent="-285750"/>
            <a:r>
              <a:rPr lang="en-US" sz="1600">
                <a:ea typeface="+mn-lt"/>
                <a:cs typeface="+mn-lt"/>
              </a:rPr>
              <a:t>NC-PMI Chapter  -  Robert "Bobby" Robinson</a:t>
            </a:r>
            <a:endParaRPr lang="en-US">
              <a:ea typeface="+mn-lt"/>
              <a:cs typeface="+mn-lt"/>
            </a:endParaRPr>
          </a:p>
          <a:p>
            <a:r>
              <a:rPr lang="en-US" sz="1600"/>
              <a:t>Triad Chapter – Annette Hayes</a:t>
            </a:r>
          </a:p>
          <a:p>
            <a:r>
              <a:rPr lang="en-US" sz="1600">
                <a:ea typeface="+mn-lt"/>
                <a:cs typeface="+mn-lt"/>
              </a:rPr>
              <a:t>Metrolina Chapter – Rhonda Evans</a:t>
            </a:r>
          </a:p>
          <a:p>
            <a:pPr marL="0" indent="0">
              <a:buNone/>
            </a:pPr>
            <a:r>
              <a:rPr lang="en-US" sz="1600">
                <a:ea typeface="+mn-lt"/>
                <a:cs typeface="+mn-lt"/>
              </a:rPr>
              <a:t>"Meet Like You Mean It" - Wayne Turmel (1.25)</a:t>
            </a:r>
            <a:endParaRPr lang="en-US"/>
          </a:p>
          <a:p>
            <a:r>
              <a:rPr lang="en-US" sz="1600">
                <a:ea typeface="+mn-lt"/>
                <a:cs typeface="+mn-lt"/>
              </a:rPr>
              <a:t>- Q &amp; A Session - 15 mins</a:t>
            </a:r>
            <a:endParaRPr lang="en-US"/>
          </a:p>
          <a:p>
            <a:pPr marL="0" indent="0">
              <a:buNone/>
            </a:pPr>
            <a:r>
              <a:rPr lang="en-US" sz="1600">
                <a:ea typeface="+mn-lt"/>
                <a:cs typeface="+mn-lt"/>
              </a:rPr>
              <a:t>Chapter  Survey's &amp; Upcoming Meetings (5 mins each)</a:t>
            </a:r>
          </a:p>
          <a:p>
            <a:r>
              <a:rPr lang="en-US" sz="1600">
                <a:ea typeface="+mn-lt"/>
                <a:cs typeface="+mn-lt"/>
              </a:rPr>
              <a:t>NCPMI Chapter  </a:t>
            </a:r>
          </a:p>
          <a:p>
            <a:r>
              <a:rPr lang="en-US" sz="1600">
                <a:ea typeface="+mn-lt"/>
                <a:cs typeface="+mn-lt"/>
              </a:rPr>
              <a:t>Triad Chapter</a:t>
            </a:r>
          </a:p>
          <a:p>
            <a:r>
              <a:rPr lang="en-US" sz="1600">
                <a:ea typeface="+mn-lt"/>
                <a:cs typeface="+mn-lt"/>
              </a:rPr>
              <a:t>Metrolina Chapter</a:t>
            </a:r>
          </a:p>
          <a:p>
            <a:pPr marL="0" indent="0">
              <a:buNone/>
            </a:pPr>
            <a:r>
              <a:rPr lang="en-US" sz="1600">
                <a:ea typeface="+mn-lt"/>
                <a:cs typeface="+mn-lt"/>
              </a:rPr>
              <a:t>Collaboration Meeting Poll</a:t>
            </a:r>
          </a:p>
          <a:p>
            <a:endParaRPr lang="en-US" sz="1600"/>
          </a:p>
          <a:p>
            <a:r>
              <a:rPr lang="en-US" sz="1600">
                <a:ea typeface="+mn-lt"/>
                <a:cs typeface="+mn-lt"/>
              </a:rPr>
              <a:t>-</a:t>
            </a:r>
            <a:endParaRPr lang="en-US"/>
          </a:p>
          <a:p>
            <a:pPr lvl="1"/>
            <a:endParaRPr lang="en-US" sz="1600"/>
          </a:p>
          <a:p>
            <a:pPr marL="0" indent="0">
              <a:buNone/>
            </a:pPr>
            <a:endParaRPr lang="en-US" sz="1600"/>
          </a:p>
        </p:txBody>
      </p:sp>
      <p:sp>
        <p:nvSpPr>
          <p:cNvPr id="5" name="Slide Number Placeholder 4">
            <a:extLst>
              <a:ext uri="{FF2B5EF4-FFF2-40B4-BE49-F238E27FC236}">
                <a16:creationId xmlns:a16="http://schemas.microsoft.com/office/drawing/2014/main" id="{67563A56-DB6F-9149-885E-B272C01A4145}"/>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71A894C-205B-4DAA-9540-5D213890B08A}" type="slidenum">
              <a:rPr kumimoji="0" lang="en-US" sz="1200" b="0" i="0" u="none" strike="noStrike" kern="1200" cap="none" spc="0" normalizeH="0" baseline="0" noProof="0" smtClean="0">
                <a:ln>
                  <a:noFill/>
                </a:ln>
                <a:solidFill>
                  <a:srgbClr val="000000">
                    <a:lumMod val="65000"/>
                    <a:lumOff val="35000"/>
                  </a:srgbClr>
                </a:solidFill>
                <a:effectLst/>
                <a:uLnTx/>
                <a:uFillTx/>
                <a:latin typeface="Gill Sans MT" panose="020B0502020104020203"/>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lumMod val="65000"/>
                  <a:lumOff val="3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5026217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504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Action Plan</a:t>
            </a:r>
            <a:endParaRPr lang="en-US"/>
          </a:p>
        </p:txBody>
      </p:sp>
      <p:sp>
        <p:nvSpPr>
          <p:cNvPr id="3" name="Content Placeholder 2"/>
          <p:cNvSpPr>
            <a:spLocks noGrp="1"/>
          </p:cNvSpPr>
          <p:nvPr>
            <p:ph idx="1"/>
          </p:nvPr>
        </p:nvSpPr>
        <p:spPr>
          <a:xfrm>
            <a:off x="2152650" y="1555194"/>
            <a:ext cx="4794250" cy="4351338"/>
          </a:xfrm>
        </p:spPr>
        <p:txBody>
          <a:bodyPr>
            <a:normAutofit/>
          </a:bodyPr>
          <a:lstStyle/>
          <a:p>
            <a:r>
              <a:rPr lang="en-US" altLang="en-US"/>
              <a:t>What needs to be done?</a:t>
            </a:r>
          </a:p>
          <a:p>
            <a:endParaRPr lang="en-US" altLang="en-US" sz="600"/>
          </a:p>
          <a:p>
            <a:r>
              <a:rPr lang="en-US" altLang="en-US"/>
              <a:t>By whom?</a:t>
            </a:r>
          </a:p>
          <a:p>
            <a:endParaRPr lang="en-US" altLang="en-US" sz="600"/>
          </a:p>
          <a:p>
            <a:r>
              <a:rPr lang="en-US" altLang="en-US"/>
              <a:t>When?</a:t>
            </a:r>
          </a:p>
          <a:p>
            <a:endParaRPr lang="en-US" altLang="en-US" sz="600"/>
          </a:p>
          <a:p>
            <a:r>
              <a:rPr lang="en-US" altLang="en-US"/>
              <a:t>How will you support this action with the team?</a:t>
            </a:r>
          </a:p>
          <a:p>
            <a:endParaRPr lang="en-US" altLang="en-US" sz="600"/>
          </a:p>
          <a:p>
            <a:r>
              <a:rPr lang="en-US" altLang="en-US"/>
              <a:t>What help do you need, </a:t>
            </a:r>
            <a:br>
              <a:rPr lang="en-US" altLang="en-US"/>
            </a:br>
            <a:r>
              <a:rPr lang="en-US" altLang="en-US"/>
              <a:t>from whom?</a:t>
            </a:r>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69736">
            <a:off x="7543802" y="1825625"/>
            <a:ext cx="2355850" cy="3248497"/>
          </a:xfrm>
          <a:prstGeom prst="rect">
            <a:avLst/>
          </a:prstGeom>
        </p:spPr>
      </p:pic>
    </p:spTree>
    <p:extLst>
      <p:ext uri="{BB962C8B-B14F-4D97-AF65-F5344CB8AC3E}">
        <p14:creationId xmlns:p14="http://schemas.microsoft.com/office/powerpoint/2010/main" val="2137886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4044-A598-4F33-9DF0-2F974D148EDC}"/>
              </a:ext>
            </a:extLst>
          </p:cNvPr>
          <p:cNvSpPr>
            <a:spLocks noGrp="1"/>
          </p:cNvSpPr>
          <p:nvPr>
            <p:ph type="title"/>
          </p:nvPr>
        </p:nvSpPr>
        <p:spPr/>
        <p:txBody>
          <a:bodyPr/>
          <a:lstStyle/>
          <a:p>
            <a:r>
              <a:rPr lang="en-US"/>
              <a:t>Win one FREE copy</a:t>
            </a:r>
          </a:p>
        </p:txBody>
      </p:sp>
      <p:pic>
        <p:nvPicPr>
          <p:cNvPr id="5" name="Content Placeholder 4">
            <a:extLst>
              <a:ext uri="{FF2B5EF4-FFF2-40B4-BE49-F238E27FC236}">
                <a16:creationId xmlns:a16="http://schemas.microsoft.com/office/drawing/2014/main" id="{17A31149-4A89-4E6D-8EA1-997855230CFB}"/>
              </a:ext>
            </a:extLst>
          </p:cNvPr>
          <p:cNvPicPr>
            <a:picLocks noGrp="1" noChangeAspect="1"/>
          </p:cNvPicPr>
          <p:nvPr>
            <p:ph idx="1"/>
          </p:nvPr>
        </p:nvPicPr>
        <p:blipFill>
          <a:blip r:embed="rId2"/>
          <a:stretch>
            <a:fillRect/>
          </a:stretch>
        </p:blipFill>
        <p:spPr>
          <a:xfrm>
            <a:off x="2791522" y="1600200"/>
            <a:ext cx="2322706" cy="3471704"/>
          </a:xfrm>
        </p:spPr>
      </p:pic>
      <p:sp>
        <p:nvSpPr>
          <p:cNvPr id="6" name="TextBox 5">
            <a:extLst>
              <a:ext uri="{FF2B5EF4-FFF2-40B4-BE49-F238E27FC236}">
                <a16:creationId xmlns:a16="http://schemas.microsoft.com/office/drawing/2014/main" id="{D0C47F20-570C-4B7E-A205-C12A9BA98317}"/>
              </a:ext>
            </a:extLst>
          </p:cNvPr>
          <p:cNvSpPr txBox="1"/>
          <p:nvPr/>
        </p:nvSpPr>
        <p:spPr>
          <a:xfrm>
            <a:off x="2223832" y="5249703"/>
            <a:ext cx="8256270" cy="1107996"/>
          </a:xfrm>
          <a:prstGeom prst="rect">
            <a:avLst/>
          </a:prstGeom>
          <a:noFill/>
        </p:spPr>
        <p:txBody>
          <a:bodyPr wrap="square" rtlCol="0">
            <a:spAutoFit/>
          </a:bodyPr>
          <a:lstStyle/>
          <a:p>
            <a:pPr marL="109728" algn="ctr" defTabSz="914377"/>
            <a:r>
              <a:rPr lang="en-US" sz="2400">
                <a:solidFill>
                  <a:prstClr val="black"/>
                </a:solidFill>
                <a:latin typeface="Calibri" panose="020F0502020204030204"/>
              </a:rPr>
              <a:t>wayne@remoteleadershipinstitute.com</a:t>
            </a:r>
          </a:p>
          <a:p>
            <a:pPr marL="109728" algn="ctr" defTabSz="914377"/>
            <a:r>
              <a:rPr lang="en-US" sz="2400">
                <a:solidFill>
                  <a:prstClr val="black"/>
                </a:solidFill>
                <a:latin typeface="Calibri" panose="020F0502020204030204"/>
              </a:rPr>
              <a:t>Or LinkedIn to Wayne Turmel</a:t>
            </a:r>
          </a:p>
          <a:p>
            <a:pPr defTabSz="914377"/>
            <a:endParaRPr lang="en-US">
              <a:solidFill>
                <a:prstClr val="black"/>
              </a:solidFill>
              <a:latin typeface="Calibri" panose="020F0502020204030204"/>
            </a:endParaRPr>
          </a:p>
        </p:txBody>
      </p:sp>
      <p:pic>
        <p:nvPicPr>
          <p:cNvPr id="4" name="Picture 3">
            <a:extLst>
              <a:ext uri="{FF2B5EF4-FFF2-40B4-BE49-F238E27FC236}">
                <a16:creationId xmlns:a16="http://schemas.microsoft.com/office/drawing/2014/main" id="{A1F62B48-7321-46E9-8A35-BC8F19E50253}"/>
              </a:ext>
            </a:extLst>
          </p:cNvPr>
          <p:cNvPicPr>
            <a:picLocks noChangeAspect="1"/>
          </p:cNvPicPr>
          <p:nvPr/>
        </p:nvPicPr>
        <p:blipFill>
          <a:blip r:embed="rId3"/>
          <a:stretch>
            <a:fillRect/>
          </a:stretch>
        </p:blipFill>
        <p:spPr>
          <a:xfrm>
            <a:off x="6578118" y="1659048"/>
            <a:ext cx="2207692" cy="3412857"/>
          </a:xfrm>
          <a:prstGeom prst="rect">
            <a:avLst/>
          </a:prstGeom>
        </p:spPr>
      </p:pic>
    </p:spTree>
    <p:extLst>
      <p:ext uri="{BB962C8B-B14F-4D97-AF65-F5344CB8AC3E}">
        <p14:creationId xmlns:p14="http://schemas.microsoft.com/office/powerpoint/2010/main" val="3197985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86AE7A-5A31-4B35-BB5B-A437CE210194}"/>
              </a:ext>
            </a:extLst>
          </p:cNvPr>
          <p:cNvSpPr>
            <a:spLocks noGrp="1"/>
          </p:cNvSpPr>
          <p:nvPr>
            <p:ph type="dt" sz="half" idx="10"/>
          </p:nvPr>
        </p:nvSpPr>
        <p:spPr/>
        <p:txBody>
          <a:bodyPr/>
          <a:lstStyle/>
          <a:p>
            <a:fld id="{0E2BEFA7-94B0-F14D-8D0E-FEFBB368FAB7}" type="datetime3">
              <a:rPr lang="en-US" smtClean="0"/>
              <a:t>21 April 2020</a:t>
            </a:fld>
            <a:endParaRPr lang="en-US"/>
          </a:p>
        </p:txBody>
      </p:sp>
      <p:sp>
        <p:nvSpPr>
          <p:cNvPr id="6" name="Slide Number Placeholder 5">
            <a:extLst>
              <a:ext uri="{FF2B5EF4-FFF2-40B4-BE49-F238E27FC236}">
                <a16:creationId xmlns:a16="http://schemas.microsoft.com/office/drawing/2014/main" id="{50D6DA17-20DC-4F62-B0FD-1038A54E131E}"/>
              </a:ext>
            </a:extLst>
          </p:cNvPr>
          <p:cNvSpPr>
            <a:spLocks noGrp="1"/>
          </p:cNvSpPr>
          <p:nvPr>
            <p:ph type="sldNum" sz="quarter" idx="12"/>
          </p:nvPr>
        </p:nvSpPr>
        <p:spPr/>
        <p:txBody>
          <a:bodyPr/>
          <a:lstStyle/>
          <a:p>
            <a:fld id="{6973FCEF-5573-7E43-8272-70C9D66591DA}" type="slidenum">
              <a:rPr lang="en-US" smtClean="0"/>
              <a:pPr/>
              <a:t>33</a:t>
            </a:fld>
            <a:endParaRPr lang="en-US"/>
          </a:p>
        </p:txBody>
      </p:sp>
      <p:pic>
        <p:nvPicPr>
          <p:cNvPr id="8" name="Picture 8" descr="A screenshot of a cell phone&#10;&#10;Description generated with very high confidence">
            <a:extLst>
              <a:ext uri="{FF2B5EF4-FFF2-40B4-BE49-F238E27FC236}">
                <a16:creationId xmlns:a16="http://schemas.microsoft.com/office/drawing/2014/main" id="{9A75EC24-C86E-4CFD-BE03-2696CA3BE74E}"/>
              </a:ext>
            </a:extLst>
          </p:cNvPr>
          <p:cNvPicPr>
            <a:picLocks noChangeAspect="1"/>
          </p:cNvPicPr>
          <p:nvPr/>
        </p:nvPicPr>
        <p:blipFill>
          <a:blip r:embed="rId2"/>
          <a:stretch>
            <a:fillRect/>
          </a:stretch>
        </p:blipFill>
        <p:spPr>
          <a:xfrm>
            <a:off x="316889" y="437758"/>
            <a:ext cx="11306986" cy="6350935"/>
          </a:xfrm>
          <a:prstGeom prst="rect">
            <a:avLst/>
          </a:prstGeom>
        </p:spPr>
      </p:pic>
    </p:spTree>
    <p:extLst>
      <p:ext uri="{BB962C8B-B14F-4D97-AF65-F5344CB8AC3E}">
        <p14:creationId xmlns:p14="http://schemas.microsoft.com/office/powerpoint/2010/main" val="3073010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86AE7A-5A31-4B35-BB5B-A437CE210194}"/>
              </a:ext>
            </a:extLst>
          </p:cNvPr>
          <p:cNvSpPr>
            <a:spLocks noGrp="1"/>
          </p:cNvSpPr>
          <p:nvPr>
            <p:ph type="dt" sz="half" idx="10"/>
          </p:nvPr>
        </p:nvSpPr>
        <p:spPr/>
        <p:txBody>
          <a:bodyPr/>
          <a:lstStyle/>
          <a:p>
            <a:fld id="{0E2BEFA7-94B0-F14D-8D0E-FEFBB368FAB7}" type="datetime3">
              <a:rPr lang="en-US" smtClean="0"/>
              <a:t>21 April 2020</a:t>
            </a:fld>
            <a:endParaRPr lang="en-US"/>
          </a:p>
        </p:txBody>
      </p:sp>
      <p:sp>
        <p:nvSpPr>
          <p:cNvPr id="6" name="Slide Number Placeholder 5">
            <a:extLst>
              <a:ext uri="{FF2B5EF4-FFF2-40B4-BE49-F238E27FC236}">
                <a16:creationId xmlns:a16="http://schemas.microsoft.com/office/drawing/2014/main" id="{50D6DA17-20DC-4F62-B0FD-1038A54E131E}"/>
              </a:ext>
            </a:extLst>
          </p:cNvPr>
          <p:cNvSpPr>
            <a:spLocks noGrp="1"/>
          </p:cNvSpPr>
          <p:nvPr>
            <p:ph type="sldNum" sz="quarter" idx="12"/>
          </p:nvPr>
        </p:nvSpPr>
        <p:spPr/>
        <p:txBody>
          <a:bodyPr/>
          <a:lstStyle/>
          <a:p>
            <a:fld id="{6973FCEF-5573-7E43-8272-70C9D66591DA}" type="slidenum">
              <a:rPr lang="en-US" smtClean="0"/>
              <a:pPr/>
              <a:t>34</a:t>
            </a:fld>
            <a:endParaRPr lang="en-US"/>
          </a:p>
        </p:txBody>
      </p:sp>
      <p:pic>
        <p:nvPicPr>
          <p:cNvPr id="2" name="Picture 2" descr="A screenshot of a cell phone&#10;&#10;Description generated with very high confidence">
            <a:extLst>
              <a:ext uri="{FF2B5EF4-FFF2-40B4-BE49-F238E27FC236}">
                <a16:creationId xmlns:a16="http://schemas.microsoft.com/office/drawing/2014/main" id="{2B7DDD22-E614-4614-9D21-6B3D1A5B3E1C}"/>
              </a:ext>
            </a:extLst>
          </p:cNvPr>
          <p:cNvPicPr>
            <a:picLocks noChangeAspect="1"/>
          </p:cNvPicPr>
          <p:nvPr/>
        </p:nvPicPr>
        <p:blipFill>
          <a:blip r:embed="rId2"/>
          <a:stretch>
            <a:fillRect/>
          </a:stretch>
        </p:blipFill>
        <p:spPr>
          <a:xfrm>
            <a:off x="228919" y="404373"/>
            <a:ext cx="11447104" cy="6403083"/>
          </a:xfrm>
          <a:prstGeom prst="rect">
            <a:avLst/>
          </a:prstGeom>
        </p:spPr>
      </p:pic>
    </p:spTree>
    <p:extLst>
      <p:ext uri="{BB962C8B-B14F-4D97-AF65-F5344CB8AC3E}">
        <p14:creationId xmlns:p14="http://schemas.microsoft.com/office/powerpoint/2010/main" val="1319052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940355-0597-44E3-82C6-1A322BCE4991}"/>
              </a:ext>
            </a:extLst>
          </p:cNvPr>
          <p:cNvSpPr>
            <a:spLocks noGrp="1"/>
          </p:cNvSpPr>
          <p:nvPr>
            <p:ph type="body" sz="quarter" idx="14"/>
          </p:nvPr>
        </p:nvSpPr>
        <p:spPr/>
        <p:txBody>
          <a:bodyPr vert="horz" lIns="457200" tIns="1188720" rIns="274320" bIns="0" rtlCol="0" anchor="t">
            <a:noAutofit/>
          </a:bodyPr>
          <a:lstStyle/>
          <a:p>
            <a:r>
              <a:rPr lang="en-US">
                <a:latin typeface="Arial"/>
                <a:cs typeface="Arial"/>
              </a:rPr>
              <a:t>       </a:t>
            </a:r>
          </a:p>
        </p:txBody>
      </p:sp>
      <p:sp>
        <p:nvSpPr>
          <p:cNvPr id="5" name="Slide Number Placeholder 4">
            <a:extLst>
              <a:ext uri="{FF2B5EF4-FFF2-40B4-BE49-F238E27FC236}">
                <a16:creationId xmlns:a16="http://schemas.microsoft.com/office/drawing/2014/main" id="{67563A56-DB6F-9149-885E-B272C01A4145}"/>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71A894C-205B-4DAA-9540-5D213890B08A}" type="slidenum">
              <a:rPr kumimoji="0" lang="en-US" sz="1200" b="0" i="0" u="none" strike="noStrike" kern="1200" cap="none" spc="0" normalizeH="0" baseline="0" noProof="0" smtClean="0">
                <a:ln>
                  <a:noFill/>
                </a:ln>
                <a:solidFill>
                  <a:srgbClr val="000000">
                    <a:lumMod val="65000"/>
                    <a:lumOff val="35000"/>
                  </a:srgbClr>
                </a:solidFill>
                <a:effectLst/>
                <a:uLnTx/>
                <a:uFillTx/>
                <a:latin typeface="Gill Sans MT" panose="020B0502020104020203"/>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lumMod val="65000"/>
                  <a:lumOff val="35000"/>
                </a:srgbClr>
              </a:solidFill>
              <a:effectLst/>
              <a:uLnTx/>
              <a:uFillTx/>
              <a:latin typeface="Gill Sans MT" panose="020B0502020104020203"/>
              <a:ea typeface="+mn-ea"/>
              <a:cs typeface="+mn-cs"/>
            </a:endParaRPr>
          </a:p>
        </p:txBody>
      </p:sp>
      <p:sp>
        <p:nvSpPr>
          <p:cNvPr id="9" name="Content Placeholder 2">
            <a:extLst>
              <a:ext uri="{FF2B5EF4-FFF2-40B4-BE49-F238E27FC236}">
                <a16:creationId xmlns:a16="http://schemas.microsoft.com/office/drawing/2014/main" id="{1A6647CC-B9FA-44A2-B008-9B65F25C5EF6}"/>
              </a:ext>
            </a:extLst>
          </p:cNvPr>
          <p:cNvSpPr>
            <a:spLocks noGrp="1"/>
          </p:cNvSpPr>
          <p:nvPr>
            <p:ph type="body" sz="quarter" idx="13"/>
          </p:nvPr>
        </p:nvSpPr>
        <p:spPr>
          <a:xfrm>
            <a:off x="598460" y="1535409"/>
            <a:ext cx="7783513" cy="4818654"/>
          </a:xfrm>
        </p:spPr>
        <p:txBody>
          <a:bodyPr vert="horz" lIns="0" tIns="0" rIns="0" bIns="0" rtlCol="0" anchor="ctr">
            <a:normAutofit/>
          </a:bodyPr>
          <a:lstStyle/>
          <a:p>
            <a:r>
              <a:rPr lang="en-US" sz="2000">
                <a:latin typeface="Arial"/>
                <a:cs typeface="Arial"/>
              </a:rPr>
              <a:t>We would love to hear your thoughts about today's meeting! Scan the QR Code now or copy &amp; paste the</a:t>
            </a:r>
            <a:r>
              <a:rPr lang="en-US" sz="2000">
                <a:solidFill>
                  <a:srgbClr val="000000"/>
                </a:solidFill>
                <a:latin typeface="Arial"/>
                <a:cs typeface="Arial"/>
              </a:rPr>
              <a:t> URL below</a:t>
            </a:r>
            <a:r>
              <a:rPr lang="en-US" sz="2000">
                <a:solidFill>
                  <a:schemeClr val="bg1"/>
                </a:solidFill>
                <a:latin typeface="Arial"/>
                <a:cs typeface="Arial"/>
              </a:rPr>
              <a:t> link below:</a:t>
            </a:r>
            <a:endParaRPr lang="en-US">
              <a:solidFill>
                <a:schemeClr val="bg1"/>
              </a:solidFill>
            </a:endParaRPr>
          </a:p>
          <a:p>
            <a:pPr algn="ctr"/>
            <a:endParaRPr lang="en-US" sz="2000">
              <a:solidFill>
                <a:schemeClr val="bg1"/>
              </a:solidFill>
              <a:latin typeface="Arial"/>
              <a:cs typeface="Arial"/>
            </a:endParaRPr>
          </a:p>
          <a:p>
            <a:pPr algn="ctr"/>
            <a:endParaRPr lang="en-US" sz="2000">
              <a:solidFill>
                <a:schemeClr val="bg1"/>
              </a:solidFill>
              <a:latin typeface="Arial"/>
              <a:cs typeface="Arial"/>
            </a:endParaRPr>
          </a:p>
          <a:p>
            <a:pPr algn="ctr"/>
            <a:endParaRPr lang="en-US" sz="2000">
              <a:solidFill>
                <a:schemeClr val="bg1"/>
              </a:solidFill>
              <a:latin typeface="Arial"/>
              <a:cs typeface="Arial"/>
            </a:endParaRPr>
          </a:p>
          <a:p>
            <a:pPr algn="ctr"/>
            <a:endParaRPr lang="en-US" sz="2000">
              <a:solidFill>
                <a:schemeClr val="bg1"/>
              </a:solidFill>
              <a:latin typeface="Arial"/>
              <a:cs typeface="Arial"/>
            </a:endParaRPr>
          </a:p>
          <a:p>
            <a:pPr algn="ctr"/>
            <a:endParaRPr lang="en-US" sz="2000">
              <a:solidFill>
                <a:schemeClr val="bg1"/>
              </a:solidFill>
              <a:latin typeface="Arial"/>
              <a:cs typeface="Arial"/>
            </a:endParaRPr>
          </a:p>
          <a:p>
            <a:pPr algn="ctr"/>
            <a:endParaRPr lang="en-US" sz="2000">
              <a:solidFill>
                <a:schemeClr val="bg1"/>
              </a:solidFill>
              <a:latin typeface="Arial"/>
              <a:cs typeface="Arial"/>
            </a:endParaRPr>
          </a:p>
          <a:p>
            <a:pPr algn="ctr"/>
            <a:endParaRPr lang="en-US" sz="2000">
              <a:solidFill>
                <a:schemeClr val="bg1"/>
              </a:solidFill>
              <a:latin typeface="Arial"/>
              <a:cs typeface="Arial"/>
            </a:endParaRPr>
          </a:p>
          <a:p>
            <a:pPr algn="ctr"/>
            <a:r>
              <a:rPr lang="en-US" sz="2000">
                <a:solidFill>
                  <a:schemeClr val="bg1"/>
                </a:solidFill>
                <a:latin typeface="Arial"/>
                <a:cs typeface="Arial"/>
                <a:hlinkClick r:id="rId2"/>
              </a:rPr>
              <a:t>https://www.surveymonkey.com/r/V79WK7H</a:t>
            </a:r>
            <a:endParaRPr lang="en-US" sz="2000">
              <a:solidFill>
                <a:schemeClr val="bg1"/>
              </a:solidFill>
              <a:latin typeface="Arial"/>
              <a:cs typeface="Arial"/>
            </a:endParaRPr>
          </a:p>
          <a:p>
            <a:pPr algn="ctr"/>
            <a:endParaRPr lang="en-US" sz="2000">
              <a:solidFill>
                <a:schemeClr val="bg1"/>
              </a:solidFill>
              <a:latin typeface="Arial"/>
              <a:cs typeface="Arial"/>
            </a:endParaRPr>
          </a:p>
        </p:txBody>
      </p:sp>
      <p:pic>
        <p:nvPicPr>
          <p:cNvPr id="11" name="Picture 11" descr="A close up of a logo&#10;&#10;Description generated with very high confidence">
            <a:extLst>
              <a:ext uri="{FF2B5EF4-FFF2-40B4-BE49-F238E27FC236}">
                <a16:creationId xmlns:a16="http://schemas.microsoft.com/office/drawing/2014/main" id="{97C57E41-33A9-4ABB-B5B8-829DC36FD517}"/>
              </a:ext>
            </a:extLst>
          </p:cNvPr>
          <p:cNvPicPr>
            <a:picLocks noChangeAspect="1"/>
          </p:cNvPicPr>
          <p:nvPr/>
        </p:nvPicPr>
        <p:blipFill>
          <a:blip r:embed="rId3"/>
          <a:stretch>
            <a:fillRect/>
          </a:stretch>
        </p:blipFill>
        <p:spPr>
          <a:xfrm>
            <a:off x="-2583" y="91658"/>
            <a:ext cx="2743200" cy="1276109"/>
          </a:xfrm>
          <a:prstGeom prst="rect">
            <a:avLst/>
          </a:prstGeom>
        </p:spPr>
      </p:pic>
      <p:pic>
        <p:nvPicPr>
          <p:cNvPr id="2" name="Picture 2" descr="A picture containing black, drawing&#10;&#10;Description generated with very high confidence">
            <a:extLst>
              <a:ext uri="{FF2B5EF4-FFF2-40B4-BE49-F238E27FC236}">
                <a16:creationId xmlns:a16="http://schemas.microsoft.com/office/drawing/2014/main" id="{85C78269-CEE2-4726-A125-F809B3DA9922}"/>
              </a:ext>
            </a:extLst>
          </p:cNvPr>
          <p:cNvPicPr>
            <a:picLocks noChangeAspect="1"/>
          </p:cNvPicPr>
          <p:nvPr/>
        </p:nvPicPr>
        <p:blipFill>
          <a:blip r:embed="rId4"/>
          <a:stretch>
            <a:fillRect/>
          </a:stretch>
        </p:blipFill>
        <p:spPr>
          <a:xfrm>
            <a:off x="3316636" y="2832315"/>
            <a:ext cx="2084523" cy="2084523"/>
          </a:xfrm>
          <a:prstGeom prst="rect">
            <a:avLst/>
          </a:prstGeom>
        </p:spPr>
      </p:pic>
    </p:spTree>
    <p:extLst>
      <p:ext uri="{BB962C8B-B14F-4D97-AF65-F5344CB8AC3E}">
        <p14:creationId xmlns:p14="http://schemas.microsoft.com/office/powerpoint/2010/main" val="434633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31DEB02-A5BE-4B66-AED4-AE1F71D5EDDF}"/>
              </a:ext>
            </a:extLst>
          </p:cNvPr>
          <p:cNvSpPr>
            <a:spLocks noGrp="1"/>
          </p:cNvSpPr>
          <p:nvPr>
            <p:ph type="body" sz="quarter" idx="14"/>
          </p:nvPr>
        </p:nvSpPr>
        <p:spPr/>
        <p:txBody>
          <a:bodyPr vert="horz" lIns="457200" tIns="1188720" rIns="274320" bIns="0" rtlCol="0" anchor="t">
            <a:noAutofit/>
          </a:bodyPr>
          <a:lstStyle/>
          <a:p>
            <a:r>
              <a:rPr lang="en-US">
                <a:latin typeface="Arial"/>
                <a:cs typeface="Arial"/>
              </a:rPr>
              <a:t>  </a:t>
            </a:r>
          </a:p>
        </p:txBody>
      </p:sp>
      <p:sp>
        <p:nvSpPr>
          <p:cNvPr id="5" name="Slide Number Placeholder 4">
            <a:extLst>
              <a:ext uri="{FF2B5EF4-FFF2-40B4-BE49-F238E27FC236}">
                <a16:creationId xmlns:a16="http://schemas.microsoft.com/office/drawing/2014/main" id="{49988B79-07F8-A54B-B8D5-747923C5C8A3}"/>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71A894C-205B-4DAA-9540-5D213890B08A}" type="slidenum">
              <a:rPr kumimoji="0" lang="en-US" sz="1200" b="0" i="0" u="none" strike="noStrike" kern="1200" cap="none" spc="0" normalizeH="0" baseline="0" noProof="0" smtClean="0">
                <a:ln>
                  <a:noFill/>
                </a:ln>
                <a:solidFill>
                  <a:srgbClr val="000000">
                    <a:lumMod val="65000"/>
                    <a:lumOff val="35000"/>
                  </a:srgbClr>
                </a:solidFill>
                <a:effectLst/>
                <a:uLnTx/>
                <a:uFillTx/>
                <a:latin typeface="Gill Sans MT" panose="020B0502020104020203"/>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lumMod val="65000"/>
                  <a:lumOff val="35000"/>
                </a:srgbClr>
              </a:solidFill>
              <a:effectLst/>
              <a:uLnTx/>
              <a:uFillTx/>
              <a:latin typeface="Gill Sans MT" panose="020B0502020104020203"/>
              <a:ea typeface="+mn-ea"/>
              <a:cs typeface="+mn-cs"/>
            </a:endParaRPr>
          </a:p>
        </p:txBody>
      </p:sp>
      <p:pic>
        <p:nvPicPr>
          <p:cNvPr id="10" name="Picture 11" descr="A close up of a logo&#10;&#10;Description generated with very high confidence">
            <a:extLst>
              <a:ext uri="{FF2B5EF4-FFF2-40B4-BE49-F238E27FC236}">
                <a16:creationId xmlns:a16="http://schemas.microsoft.com/office/drawing/2014/main" id="{D1A8207D-E960-4C6A-A70B-14932A5A520B}"/>
              </a:ext>
            </a:extLst>
          </p:cNvPr>
          <p:cNvPicPr>
            <a:picLocks noChangeAspect="1"/>
          </p:cNvPicPr>
          <p:nvPr/>
        </p:nvPicPr>
        <p:blipFill>
          <a:blip r:embed="rId2"/>
          <a:stretch>
            <a:fillRect/>
          </a:stretch>
        </p:blipFill>
        <p:spPr>
          <a:xfrm>
            <a:off x="333214" y="233726"/>
            <a:ext cx="2743200" cy="1276109"/>
          </a:xfrm>
          <a:prstGeom prst="rect">
            <a:avLst/>
          </a:prstGeom>
        </p:spPr>
      </p:pic>
      <p:pic>
        <p:nvPicPr>
          <p:cNvPr id="2" name="Picture 2" descr="A screenshot of a cell phone&#10;&#10;Description generated with very high confidence">
            <a:extLst>
              <a:ext uri="{FF2B5EF4-FFF2-40B4-BE49-F238E27FC236}">
                <a16:creationId xmlns:a16="http://schemas.microsoft.com/office/drawing/2014/main" id="{CFE93508-C312-4678-AE46-077420B458AA}"/>
              </a:ext>
            </a:extLst>
          </p:cNvPr>
          <p:cNvPicPr>
            <a:picLocks noChangeAspect="1"/>
          </p:cNvPicPr>
          <p:nvPr/>
        </p:nvPicPr>
        <p:blipFill>
          <a:blip r:embed="rId3"/>
          <a:stretch>
            <a:fillRect/>
          </a:stretch>
        </p:blipFill>
        <p:spPr>
          <a:xfrm>
            <a:off x="684362" y="1718278"/>
            <a:ext cx="4209690" cy="3967783"/>
          </a:xfrm>
          <a:prstGeom prst="rect">
            <a:avLst/>
          </a:prstGeom>
        </p:spPr>
      </p:pic>
      <p:pic>
        <p:nvPicPr>
          <p:cNvPr id="4" name="Picture 5" descr="A screenshot of a cell phone&#10;&#10;Description generated with very high confidence">
            <a:extLst>
              <a:ext uri="{FF2B5EF4-FFF2-40B4-BE49-F238E27FC236}">
                <a16:creationId xmlns:a16="http://schemas.microsoft.com/office/drawing/2014/main" id="{63DAAFC3-DB8F-4E82-961A-5BADAD6D79F1}"/>
              </a:ext>
            </a:extLst>
          </p:cNvPr>
          <p:cNvPicPr>
            <a:picLocks noChangeAspect="1"/>
          </p:cNvPicPr>
          <p:nvPr/>
        </p:nvPicPr>
        <p:blipFill>
          <a:blip r:embed="rId4"/>
          <a:stretch>
            <a:fillRect/>
          </a:stretch>
        </p:blipFill>
        <p:spPr>
          <a:xfrm>
            <a:off x="5722723" y="1544128"/>
            <a:ext cx="2270554" cy="4114800"/>
          </a:xfrm>
          <a:prstGeom prst="rect">
            <a:avLst/>
          </a:prstGeom>
        </p:spPr>
      </p:pic>
    </p:spTree>
    <p:extLst>
      <p:ext uri="{BB962C8B-B14F-4D97-AF65-F5344CB8AC3E}">
        <p14:creationId xmlns:p14="http://schemas.microsoft.com/office/powerpoint/2010/main" val="133100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9B57F40-4E7B-45B6-8400-4FBDA91D3E33}"/>
              </a:ext>
            </a:extLst>
          </p:cNvPr>
          <p:cNvSpPr>
            <a:spLocks noGrp="1"/>
          </p:cNvSpPr>
          <p:nvPr>
            <p:ph type="body" sz="quarter" idx="14"/>
          </p:nvPr>
        </p:nvSpPr>
        <p:spPr/>
        <p:txBody>
          <a:bodyPr vert="horz" lIns="457200" tIns="1188720" rIns="274320" bIns="0" rtlCol="0" anchor="t">
            <a:noAutofit/>
          </a:bodyPr>
          <a:lstStyle/>
          <a:p>
            <a:r>
              <a:rPr lang="en-US">
                <a:latin typeface="Arial"/>
                <a:cs typeface="Arial"/>
              </a:rPr>
              <a:t>   </a:t>
            </a:r>
          </a:p>
        </p:txBody>
      </p:sp>
      <p:sp>
        <p:nvSpPr>
          <p:cNvPr id="3" name="Date Placeholder 2">
            <a:extLst>
              <a:ext uri="{FF2B5EF4-FFF2-40B4-BE49-F238E27FC236}">
                <a16:creationId xmlns:a16="http://schemas.microsoft.com/office/drawing/2014/main" id="{6CBA6FF2-D3B8-49C9-A499-0C1321B741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041555-4E7B-2F45-99CC-7D97BF5184A8}" type="datetime3">
              <a:rPr kumimoji="0" lang="en-US" sz="800" b="0" i="0" u="none" strike="noStrike" kern="1200" cap="all"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 April 2020</a:t>
            </a:fld>
            <a:endParaRPr kumimoji="0" lang="en-US" sz="800" b="0" i="0" u="none" strike="noStrike" kern="1200" cap="all"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F0A85703-4721-4F08-B27E-ADC9DD2EFD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FCEF-5573-7E43-8272-70C9D66591DA}" type="slidenum">
              <a:rPr kumimoji="0" 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8" name="Table 8">
            <a:extLst>
              <a:ext uri="{FF2B5EF4-FFF2-40B4-BE49-F238E27FC236}">
                <a16:creationId xmlns:a16="http://schemas.microsoft.com/office/drawing/2014/main" id="{8260DF3C-F308-42A0-B9B9-81A590E825DD}"/>
              </a:ext>
            </a:extLst>
          </p:cNvPr>
          <p:cNvGraphicFramePr>
            <a:graphicFrameLocks noGrp="1"/>
          </p:cNvGraphicFramePr>
          <p:nvPr>
            <p:extLst>
              <p:ext uri="{D42A27DB-BD31-4B8C-83A1-F6EECF244321}">
                <p14:modId xmlns:p14="http://schemas.microsoft.com/office/powerpoint/2010/main" val="1440764159"/>
              </p:ext>
            </p:extLst>
          </p:nvPr>
        </p:nvGraphicFramePr>
        <p:xfrm>
          <a:off x="860936" y="2117230"/>
          <a:ext cx="6824133" cy="366307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602335833"/>
                    </a:ext>
                  </a:extLst>
                </a:gridCol>
                <a:gridCol w="4114800">
                  <a:extLst>
                    <a:ext uri="{9D8B030D-6E8A-4147-A177-3AD203B41FA5}">
                      <a16:colId xmlns:a16="http://schemas.microsoft.com/office/drawing/2014/main" val="3150377740"/>
                    </a:ext>
                  </a:extLst>
                </a:gridCol>
              </a:tblGrid>
              <a:tr h="371230">
                <a:tc>
                  <a:txBody>
                    <a:bodyPr/>
                    <a:lstStyle/>
                    <a:p>
                      <a:pPr algn="l"/>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984301646"/>
                  </a:ext>
                </a:extLst>
              </a:tr>
              <a:tr h="370840">
                <a:tc>
                  <a:txBody>
                    <a:bodyPr/>
                    <a:lstStyle/>
                    <a:p>
                      <a:pPr algn="l"/>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4800" err="1"/>
                        <a:t>PMIMetrolina</a:t>
                      </a:r>
                      <a:endParaRPr lang="en-US" sz="4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488076064"/>
                  </a:ext>
                </a:extLst>
              </a:tr>
              <a:tr h="370840">
                <a:tc>
                  <a:txBody>
                    <a:bodyPr/>
                    <a:lstStyle/>
                    <a:p>
                      <a:pPr algn="l"/>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4800" err="1"/>
                        <a:t>PMIMetrolina</a:t>
                      </a:r>
                      <a:endParaRPr lang="en-US" sz="4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981674892"/>
                  </a:ext>
                </a:extLst>
              </a:tr>
              <a:tr h="370840">
                <a:tc>
                  <a:txBody>
                    <a:bodyPr/>
                    <a:lstStyle/>
                    <a:p>
                      <a:pPr algn="l"/>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4800" err="1"/>
                        <a:t>PMIMetrolina</a:t>
                      </a:r>
                      <a:endParaRPr lang="en-US" sz="48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031181190"/>
                  </a:ext>
                </a:extLst>
              </a:tr>
              <a:tr h="370840">
                <a:tc>
                  <a:txBody>
                    <a:bodyPr/>
                    <a:lstStyle/>
                    <a:p>
                      <a:pPr algn="l"/>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4800"/>
                        <a:t>PMI-Metrolina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126668284"/>
                  </a:ext>
                </a:extLst>
              </a:tr>
            </a:tbl>
          </a:graphicData>
        </a:graphic>
      </p:graphicFrame>
      <p:pic>
        <p:nvPicPr>
          <p:cNvPr id="11" name="Picture 10">
            <a:extLst>
              <a:ext uri="{FF2B5EF4-FFF2-40B4-BE49-F238E27FC236}">
                <a16:creationId xmlns:a16="http://schemas.microsoft.com/office/drawing/2014/main" id="{B1572DC2-D59F-4188-8BD4-C3170B28A6A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269114" y="2521276"/>
            <a:ext cx="731520" cy="731520"/>
          </a:xfrm>
          <a:prstGeom prst="rect">
            <a:avLst/>
          </a:prstGeom>
        </p:spPr>
      </p:pic>
      <p:pic>
        <p:nvPicPr>
          <p:cNvPr id="14" name="Picture 13">
            <a:extLst>
              <a:ext uri="{FF2B5EF4-FFF2-40B4-BE49-F238E27FC236}">
                <a16:creationId xmlns:a16="http://schemas.microsoft.com/office/drawing/2014/main" id="{6189CC52-5CBF-4919-B63E-95FE8F0597D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269114" y="3333336"/>
            <a:ext cx="731520" cy="731520"/>
          </a:xfrm>
          <a:prstGeom prst="rect">
            <a:avLst/>
          </a:prstGeom>
        </p:spPr>
      </p:pic>
      <p:pic>
        <p:nvPicPr>
          <p:cNvPr id="17" name="Picture 16">
            <a:extLst>
              <a:ext uri="{FF2B5EF4-FFF2-40B4-BE49-F238E27FC236}">
                <a16:creationId xmlns:a16="http://schemas.microsoft.com/office/drawing/2014/main" id="{4D4463E9-9B72-4E6B-B0C9-DC47385B653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269114" y="4154538"/>
            <a:ext cx="731520" cy="731520"/>
          </a:xfrm>
          <a:prstGeom prst="rect">
            <a:avLst/>
          </a:prstGeom>
        </p:spPr>
      </p:pic>
      <p:pic>
        <p:nvPicPr>
          <p:cNvPr id="20" name="Picture 19">
            <a:extLst>
              <a:ext uri="{FF2B5EF4-FFF2-40B4-BE49-F238E27FC236}">
                <a16:creationId xmlns:a16="http://schemas.microsoft.com/office/drawing/2014/main" id="{C5C948B4-946D-4CF5-B083-5ED797F7F170}"/>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2269114" y="4975740"/>
            <a:ext cx="731520" cy="731520"/>
          </a:xfrm>
          <a:prstGeom prst="rect">
            <a:avLst/>
          </a:prstGeom>
        </p:spPr>
      </p:pic>
      <p:sp>
        <p:nvSpPr>
          <p:cNvPr id="22" name="TextBox 21">
            <a:extLst>
              <a:ext uri="{FF2B5EF4-FFF2-40B4-BE49-F238E27FC236}">
                <a16:creationId xmlns:a16="http://schemas.microsoft.com/office/drawing/2014/main" id="{7B38F41A-F7CD-4678-AC50-A00EC917A33B}"/>
              </a:ext>
            </a:extLst>
          </p:cNvPr>
          <p:cNvSpPr txBox="1"/>
          <p:nvPr/>
        </p:nvSpPr>
        <p:spPr>
          <a:xfrm>
            <a:off x="804787" y="1711916"/>
            <a:ext cx="98724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B008C"/>
                </a:solidFill>
                <a:effectLst/>
                <a:uLnTx/>
                <a:uFillTx/>
                <a:latin typeface="Arial" panose="020B0604020202020204"/>
                <a:ea typeface="+mn-ea"/>
                <a:cs typeface="+mn-cs"/>
              </a:rPr>
              <a:t>Visit us on our Social Media Sites!</a:t>
            </a:r>
          </a:p>
        </p:txBody>
      </p:sp>
      <p:pic>
        <p:nvPicPr>
          <p:cNvPr id="7" name="Picture 11" descr="A close up of a logo&#10;&#10;Description generated with very high confidence">
            <a:extLst>
              <a:ext uri="{FF2B5EF4-FFF2-40B4-BE49-F238E27FC236}">
                <a16:creationId xmlns:a16="http://schemas.microsoft.com/office/drawing/2014/main" id="{505DF356-47FE-40E1-9723-7BD0A2342C42}"/>
              </a:ext>
            </a:extLst>
          </p:cNvPr>
          <p:cNvPicPr>
            <a:picLocks noChangeAspect="1"/>
          </p:cNvPicPr>
          <p:nvPr/>
        </p:nvPicPr>
        <p:blipFill>
          <a:blip r:embed="rId11"/>
          <a:stretch>
            <a:fillRect/>
          </a:stretch>
        </p:blipFill>
        <p:spPr>
          <a:xfrm>
            <a:off x="333214" y="233726"/>
            <a:ext cx="2743200" cy="1276109"/>
          </a:xfrm>
          <a:prstGeom prst="rect">
            <a:avLst/>
          </a:prstGeom>
        </p:spPr>
      </p:pic>
    </p:spTree>
    <p:extLst>
      <p:ext uri="{BB962C8B-B14F-4D97-AF65-F5344CB8AC3E}">
        <p14:creationId xmlns:p14="http://schemas.microsoft.com/office/powerpoint/2010/main" val="3548518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BA4228-4933-974C-A6E1-C4CF6008CF45}"/>
              </a:ext>
            </a:extLst>
          </p:cNvPr>
          <p:cNvSpPr>
            <a:spLocks noGrp="1"/>
          </p:cNvSpPr>
          <p:nvPr>
            <p:ph type="sldNum" sz="quarter" idx="12"/>
          </p:nvPr>
        </p:nvSpPr>
        <p:spPr/>
        <p:txBody>
          <a:bodyPr/>
          <a:lstStyle/>
          <a:p>
            <a:fld id="{C71A894C-205B-4DAA-9540-5D213890B08A}" type="slidenum">
              <a:rPr lang="en-US" dirty="0" smtClean="0"/>
              <a:pPr/>
              <a:t>38</a:t>
            </a:fld>
            <a:endParaRPr lang="en-US"/>
          </a:p>
        </p:txBody>
      </p:sp>
      <p:sp>
        <p:nvSpPr>
          <p:cNvPr id="9" name="Title 5">
            <a:extLst>
              <a:ext uri="{FF2B5EF4-FFF2-40B4-BE49-F238E27FC236}">
                <a16:creationId xmlns:a16="http://schemas.microsoft.com/office/drawing/2014/main" id="{A320A6DD-E17B-C641-A39C-32FCD253C0A7}"/>
              </a:ext>
            </a:extLst>
          </p:cNvPr>
          <p:cNvSpPr txBox="1">
            <a:spLocks/>
          </p:cNvSpPr>
          <p:nvPr/>
        </p:nvSpPr>
        <p:spPr>
          <a:xfrm>
            <a:off x="543918" y="2864156"/>
            <a:ext cx="7113060" cy="3128794"/>
          </a:xfrm>
          <a:prstGeom prst="rect">
            <a:avLst/>
          </a:prstGeom>
        </p:spPr>
        <p:txBody>
          <a:bodyPr vert="horz" lIns="0" tIns="0" rIns="0" bIns="0" rtlCol="0" anchor="t" anchorCtr="0">
            <a:noAutofit/>
          </a:bodyPr>
          <a:lstStyle>
            <a:lvl1pPr algn="l" defTabSz="914400" rtl="0" eaLnBrk="1" latinLnBrk="0" hangingPunct="1">
              <a:lnSpc>
                <a:spcPts val="5000"/>
              </a:lnSpc>
              <a:spcBef>
                <a:spcPct val="0"/>
              </a:spcBef>
              <a:buNone/>
              <a:defRPr sz="4000" kern="1200" cap="all" baseline="0">
                <a:solidFill>
                  <a:schemeClr val="bg1"/>
                </a:solidFill>
                <a:latin typeface="Arial" panose="020B0604020202020204" pitchFamily="34" charset="0"/>
                <a:ea typeface="+mj-ea"/>
                <a:cs typeface="Arial" panose="020B0604020202020204" pitchFamily="34" charset="0"/>
              </a:defRPr>
            </a:lvl1pPr>
          </a:lstStyle>
          <a:p>
            <a:r>
              <a:rPr lang="en-US">
                <a:latin typeface="Arial"/>
                <a:cs typeface="Arial"/>
              </a:rPr>
              <a:t>Collaboration Poll</a:t>
            </a:r>
          </a:p>
          <a:p>
            <a:endParaRPr lang="en-US"/>
          </a:p>
          <a:p>
            <a:endParaRPr lang="en-US" sz="1400"/>
          </a:p>
          <a:p>
            <a:endParaRPr lang="en-US" sz="1400"/>
          </a:p>
        </p:txBody>
      </p:sp>
      <p:sp>
        <p:nvSpPr>
          <p:cNvPr id="7" name="Date Placeholder 4">
            <a:extLst>
              <a:ext uri="{FF2B5EF4-FFF2-40B4-BE49-F238E27FC236}">
                <a16:creationId xmlns:a16="http://schemas.microsoft.com/office/drawing/2014/main" id="{FB092814-48C2-4CE4-9699-34137CD85765}"/>
              </a:ext>
            </a:extLst>
          </p:cNvPr>
          <p:cNvSpPr>
            <a:spLocks noGrp="1"/>
          </p:cNvSpPr>
          <p:nvPr>
            <p:ph type="dt" sz="half" idx="10"/>
          </p:nvPr>
        </p:nvSpPr>
        <p:spPr>
          <a:xfrm>
            <a:off x="9078912" y="6356350"/>
            <a:ext cx="1817687" cy="198812"/>
          </a:xfrm>
        </p:spPr>
        <p:txBody>
          <a:bodyPr/>
          <a:lstStyle/>
          <a:p>
            <a:fld id="{C10A0274-0969-3941-8619-969AE42D3FF0}" type="datetime3">
              <a:rPr lang="en-US" smtClean="0"/>
              <a:t>21 April 2020</a:t>
            </a:fld>
            <a:endParaRPr lang="en-US"/>
          </a:p>
        </p:txBody>
      </p:sp>
    </p:spTree>
    <p:extLst>
      <p:ext uri="{BB962C8B-B14F-4D97-AF65-F5344CB8AC3E}">
        <p14:creationId xmlns:p14="http://schemas.microsoft.com/office/powerpoint/2010/main" val="1249537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A70A744-BEB0-4DF8-BBAD-D85236D54C7F}"/>
              </a:ext>
            </a:extLst>
          </p:cNvPr>
          <p:cNvSpPr>
            <a:spLocks noGrp="1"/>
          </p:cNvSpPr>
          <p:nvPr>
            <p:ph type="dt" sz="half" idx="10"/>
          </p:nvPr>
        </p:nvSpPr>
        <p:spPr/>
        <p:txBody>
          <a:bodyPr/>
          <a:lstStyle/>
          <a:p>
            <a:fld id="{46E17E88-A260-D741-B709-965CBB25DD6E}" type="datetime3">
              <a:rPr lang="en-US" smtClean="0"/>
              <a:t>21 April 2020</a:t>
            </a:fld>
            <a:endParaRPr lang="en-US"/>
          </a:p>
        </p:txBody>
      </p:sp>
      <p:sp>
        <p:nvSpPr>
          <p:cNvPr id="4" name="Footer Placeholder 3">
            <a:extLst>
              <a:ext uri="{FF2B5EF4-FFF2-40B4-BE49-F238E27FC236}">
                <a16:creationId xmlns:a16="http://schemas.microsoft.com/office/drawing/2014/main" id="{1A05E3AA-65AB-4F9B-84D4-F4077D75387D}"/>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BD7C42D9-37A5-4AE1-A739-445487DB5892}"/>
              </a:ext>
            </a:extLst>
          </p:cNvPr>
          <p:cNvSpPr>
            <a:spLocks noGrp="1"/>
          </p:cNvSpPr>
          <p:nvPr>
            <p:ph type="sldNum" sz="quarter" idx="12"/>
          </p:nvPr>
        </p:nvSpPr>
        <p:spPr/>
        <p:txBody>
          <a:bodyPr/>
          <a:lstStyle/>
          <a:p>
            <a:fld id="{6973FCEF-5573-7E43-8272-70C9D66591DA}" type="slidenum">
              <a:rPr lang="en-US" smtClean="0"/>
              <a:pPr/>
              <a:t>39</a:t>
            </a:fld>
            <a:endParaRPr lang="en-US"/>
          </a:p>
        </p:txBody>
      </p:sp>
      <p:pic>
        <p:nvPicPr>
          <p:cNvPr id="9" name="Picture 9">
            <a:extLst>
              <a:ext uri="{FF2B5EF4-FFF2-40B4-BE49-F238E27FC236}">
                <a16:creationId xmlns:a16="http://schemas.microsoft.com/office/drawing/2014/main" id="{55BC12F9-3246-4D38-8047-98CC500C8739}"/>
              </a:ext>
            </a:extLst>
          </p:cNvPr>
          <p:cNvPicPr>
            <a:picLocks noChangeAspect="1"/>
          </p:cNvPicPr>
          <p:nvPr/>
        </p:nvPicPr>
        <p:blipFill>
          <a:blip r:embed="rId2"/>
          <a:stretch>
            <a:fillRect/>
          </a:stretch>
        </p:blipFill>
        <p:spPr>
          <a:xfrm>
            <a:off x="1844299" y="616058"/>
            <a:ext cx="8038453" cy="535466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78174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02EE4A3-84FB-41CB-87C3-A7E92D8B934A}"/>
              </a:ext>
            </a:extLst>
          </p:cNvPr>
          <p:cNvSpPr>
            <a:spLocks noGrp="1"/>
          </p:cNvSpPr>
          <p:nvPr>
            <p:ph type="dt" sz="half" idx="10"/>
          </p:nvPr>
        </p:nvSpPr>
        <p:spPr/>
        <p:txBody>
          <a:bodyPr/>
          <a:lstStyle/>
          <a:p>
            <a:fld id="{46E17E88-A260-D741-B709-965CBB25DD6E}" type="datetime3">
              <a:rPr lang="en-US" smtClean="0"/>
              <a:t>21 April 2020</a:t>
            </a:fld>
            <a:endParaRPr lang="en-US"/>
          </a:p>
        </p:txBody>
      </p:sp>
      <p:pic>
        <p:nvPicPr>
          <p:cNvPr id="6" name="Picture 6" descr="A screenshot of a map&#10;&#10;Description generated with very high confidence">
            <a:extLst>
              <a:ext uri="{FF2B5EF4-FFF2-40B4-BE49-F238E27FC236}">
                <a16:creationId xmlns:a16="http://schemas.microsoft.com/office/drawing/2014/main" id="{E75798BB-D215-4982-B3DB-F79334442E95}"/>
              </a:ext>
            </a:extLst>
          </p:cNvPr>
          <p:cNvPicPr>
            <a:picLocks noChangeAspect="1"/>
          </p:cNvPicPr>
          <p:nvPr/>
        </p:nvPicPr>
        <p:blipFill>
          <a:blip r:embed="rId2"/>
          <a:stretch>
            <a:fillRect/>
          </a:stretch>
        </p:blipFill>
        <p:spPr>
          <a:xfrm>
            <a:off x="198945" y="448968"/>
            <a:ext cx="11258006" cy="6306340"/>
          </a:xfrm>
          <a:prstGeom prst="rect">
            <a:avLst/>
          </a:prstGeom>
        </p:spPr>
      </p:pic>
    </p:spTree>
    <p:extLst>
      <p:ext uri="{BB962C8B-B14F-4D97-AF65-F5344CB8AC3E}">
        <p14:creationId xmlns:p14="http://schemas.microsoft.com/office/powerpoint/2010/main" val="958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02EE4A3-84FB-41CB-87C3-A7E92D8B934A}"/>
              </a:ext>
            </a:extLst>
          </p:cNvPr>
          <p:cNvSpPr>
            <a:spLocks noGrp="1"/>
          </p:cNvSpPr>
          <p:nvPr>
            <p:ph type="dt" sz="half" idx="10"/>
          </p:nvPr>
        </p:nvSpPr>
        <p:spPr/>
        <p:txBody>
          <a:bodyPr/>
          <a:lstStyle/>
          <a:p>
            <a:fld id="{46E17E88-A260-D741-B709-965CBB25DD6E}" type="datetime3">
              <a:rPr lang="en-US" smtClean="0"/>
              <a:t>21 April 2020</a:t>
            </a:fld>
            <a:endParaRPr lang="en-US"/>
          </a:p>
        </p:txBody>
      </p:sp>
      <p:pic>
        <p:nvPicPr>
          <p:cNvPr id="2" name="Picture 6" descr="A screenshot of a cell phone&#10;&#10;Description generated with very high confidence">
            <a:extLst>
              <a:ext uri="{FF2B5EF4-FFF2-40B4-BE49-F238E27FC236}">
                <a16:creationId xmlns:a16="http://schemas.microsoft.com/office/drawing/2014/main" id="{40E89AB6-0DF1-4BAB-9ABF-ACB78C830B94}"/>
              </a:ext>
            </a:extLst>
          </p:cNvPr>
          <p:cNvPicPr>
            <a:picLocks noChangeAspect="1"/>
          </p:cNvPicPr>
          <p:nvPr/>
        </p:nvPicPr>
        <p:blipFill>
          <a:blip r:embed="rId2"/>
          <a:stretch>
            <a:fillRect/>
          </a:stretch>
        </p:blipFill>
        <p:spPr>
          <a:xfrm>
            <a:off x="240860" y="107078"/>
            <a:ext cx="11853325" cy="6652859"/>
          </a:xfrm>
          <a:prstGeom prst="rect">
            <a:avLst/>
          </a:prstGeom>
        </p:spPr>
      </p:pic>
    </p:spTree>
    <p:extLst>
      <p:ext uri="{BB962C8B-B14F-4D97-AF65-F5344CB8AC3E}">
        <p14:creationId xmlns:p14="http://schemas.microsoft.com/office/powerpoint/2010/main" val="2959237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7B842E-BB7F-4BEA-B73F-8CDBC7781A80}"/>
              </a:ext>
            </a:extLst>
          </p:cNvPr>
          <p:cNvSpPr>
            <a:spLocks noGrp="1"/>
          </p:cNvSpPr>
          <p:nvPr>
            <p:ph type="body" sz="quarter" idx="4294967295"/>
          </p:nvPr>
        </p:nvSpPr>
        <p:spPr>
          <a:xfrm>
            <a:off x="0" y="406400"/>
            <a:ext cx="4740275" cy="1141413"/>
          </a:xfrm>
        </p:spPr>
        <p:txBody>
          <a:bodyPr vert="horz" lIns="0" tIns="0" rIns="0" bIns="0" rtlCol="0" anchor="t">
            <a:noAutofit/>
          </a:bodyPr>
          <a:lstStyle/>
          <a:p>
            <a:pPr marL="242570" indent="-226695"/>
            <a:r>
              <a:rPr lang="en-US" sz="4000">
                <a:solidFill>
                  <a:srgbClr val="FFFFFF"/>
                </a:solidFill>
                <a:latin typeface="Arial"/>
                <a:cs typeface="Arial"/>
              </a:rPr>
              <a:t>Triad Chapter</a:t>
            </a:r>
            <a:endParaRPr lang="en-US" sz="4000">
              <a:solidFill>
                <a:srgbClr val="FFFFFF"/>
              </a:solidFill>
            </a:endParaRPr>
          </a:p>
        </p:txBody>
      </p:sp>
      <p:sp>
        <p:nvSpPr>
          <p:cNvPr id="8" name="Title 1">
            <a:extLst>
              <a:ext uri="{FF2B5EF4-FFF2-40B4-BE49-F238E27FC236}">
                <a16:creationId xmlns:a16="http://schemas.microsoft.com/office/drawing/2014/main" id="{424327B7-3E75-6147-9D9E-4D7F20EF5396}"/>
              </a:ext>
            </a:extLst>
          </p:cNvPr>
          <p:cNvSpPr txBox="1">
            <a:spLocks/>
          </p:cNvSpPr>
          <p:nvPr/>
        </p:nvSpPr>
        <p:spPr>
          <a:xfrm>
            <a:off x="1290280" y="1405779"/>
            <a:ext cx="4738448" cy="2107450"/>
          </a:xfrm>
          <a:prstGeom prst="rect">
            <a:avLst/>
          </a:prstGeom>
        </p:spPr>
        <p:txBody>
          <a:bodyPr vert="horz" lIns="0" tIns="0" rIns="0" bIns="0" rtlCol="0" anchor="b">
            <a:noAutofit/>
          </a:bodyPr>
          <a:lstStyle>
            <a:lvl1pPr algn="l" defTabSz="914400" rtl="0" eaLnBrk="1" latinLnBrk="0" hangingPunct="1">
              <a:lnSpc>
                <a:spcPts val="3200"/>
              </a:lnSpc>
              <a:spcBef>
                <a:spcPct val="0"/>
              </a:spcBef>
              <a:buNone/>
              <a:defRPr sz="2800" kern="1200" cap="all" baseline="0">
                <a:solidFill>
                  <a:schemeClr val="tx1"/>
                </a:solidFill>
                <a:latin typeface="Arial" panose="020B0604020202020204" pitchFamily="34" charset="0"/>
                <a:ea typeface="+mj-ea"/>
                <a:cs typeface="Arial" panose="020B0604020202020204" pitchFamily="34" charset="0"/>
              </a:defRPr>
            </a:lvl1pPr>
          </a:lstStyle>
          <a:p>
            <a:r>
              <a:rPr lang="en-US" sz="2400" i="1">
                <a:solidFill>
                  <a:schemeClr val="bg1"/>
                </a:solidFill>
                <a:latin typeface="Arial"/>
                <a:cs typeface="Arial"/>
              </a:rPr>
              <a:t>V.P. OF PROGRAMS </a:t>
            </a:r>
            <a:endParaRPr lang="en-US">
              <a:solidFill>
                <a:schemeClr val="bg1"/>
              </a:solidFill>
            </a:endParaRPr>
          </a:p>
          <a:p>
            <a:r>
              <a:rPr lang="en-US" sz="2400" i="1">
                <a:solidFill>
                  <a:schemeClr val="bg1"/>
                </a:solidFill>
                <a:latin typeface="Arial"/>
                <a:cs typeface="Arial"/>
              </a:rPr>
              <a:t>ANNETTE HAYES</a:t>
            </a:r>
          </a:p>
        </p:txBody>
      </p:sp>
    </p:spTree>
    <p:extLst>
      <p:ext uri="{BB962C8B-B14F-4D97-AF65-F5344CB8AC3E}">
        <p14:creationId xmlns:p14="http://schemas.microsoft.com/office/powerpoint/2010/main" val="2861681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2288A9B-2D2B-4B43-AB01-B95FC65F422A}"/>
              </a:ext>
            </a:extLst>
          </p:cNvPr>
          <p:cNvSpPr>
            <a:spLocks noGrp="1"/>
          </p:cNvSpPr>
          <p:nvPr>
            <p:ph type="body" sz="quarter" idx="14"/>
          </p:nvPr>
        </p:nvSpPr>
        <p:spPr/>
        <p:txBody>
          <a:bodyPr vert="horz" lIns="457200" tIns="1188720" rIns="274320" bIns="0" rtlCol="0" anchor="t">
            <a:noAutofit/>
          </a:bodyPr>
          <a:lstStyle/>
          <a:p>
            <a:r>
              <a:rPr lang="en-US">
                <a:latin typeface="Arial"/>
                <a:cs typeface="Arial"/>
              </a:rPr>
              <a:t>      </a:t>
            </a:r>
            <a:endParaRPr lang="en-US"/>
          </a:p>
        </p:txBody>
      </p:sp>
      <p:sp>
        <p:nvSpPr>
          <p:cNvPr id="3" name="Content Placeholder 2">
            <a:extLst>
              <a:ext uri="{FF2B5EF4-FFF2-40B4-BE49-F238E27FC236}">
                <a16:creationId xmlns:a16="http://schemas.microsoft.com/office/drawing/2014/main" id="{827B842E-BB7F-4BEA-B73F-8CDBC7781A80}"/>
              </a:ext>
            </a:extLst>
          </p:cNvPr>
          <p:cNvSpPr>
            <a:spLocks noGrp="1"/>
          </p:cNvSpPr>
          <p:nvPr>
            <p:ph type="body" sz="quarter" idx="13"/>
          </p:nvPr>
        </p:nvSpPr>
        <p:spPr>
          <a:xfrm>
            <a:off x="472476" y="1914825"/>
            <a:ext cx="7783513" cy="904846"/>
          </a:xfrm>
        </p:spPr>
        <p:txBody>
          <a:bodyPr vert="horz" lIns="0" tIns="0" rIns="0" bIns="0" rtlCol="0" anchor="t">
            <a:noAutofit/>
          </a:bodyPr>
          <a:lstStyle/>
          <a:p>
            <a:pPr marL="242570" indent="-226695"/>
            <a:r>
              <a:rPr lang="en-US" sz="4000">
                <a:latin typeface="Arial"/>
                <a:cs typeface="Arial"/>
              </a:rPr>
              <a:t>PMI Metrolina, founded 1985</a:t>
            </a:r>
            <a:endParaRPr lang="en-US"/>
          </a:p>
        </p:txBody>
      </p:sp>
      <p:graphicFrame>
        <p:nvGraphicFramePr>
          <p:cNvPr id="4" name="Table 3">
            <a:extLst>
              <a:ext uri="{FF2B5EF4-FFF2-40B4-BE49-F238E27FC236}">
                <a16:creationId xmlns:a16="http://schemas.microsoft.com/office/drawing/2014/main" id="{8FF32964-CE03-4337-B3A0-2B887D0D40BC}"/>
              </a:ext>
            </a:extLst>
          </p:cNvPr>
          <p:cNvGraphicFramePr>
            <a:graphicFrameLocks noGrp="1"/>
          </p:cNvGraphicFramePr>
          <p:nvPr>
            <p:extLst>
              <p:ext uri="{D42A27DB-BD31-4B8C-83A1-F6EECF244321}">
                <p14:modId xmlns:p14="http://schemas.microsoft.com/office/powerpoint/2010/main" val="355929746"/>
              </p:ext>
            </p:extLst>
          </p:nvPr>
        </p:nvGraphicFramePr>
        <p:xfrm>
          <a:off x="9152530" y="3018028"/>
          <a:ext cx="2852531" cy="3515532"/>
        </p:xfrm>
        <a:graphic>
          <a:graphicData uri="http://schemas.openxmlformats.org/drawingml/2006/table">
            <a:tbl>
              <a:tblPr firstRow="1" bandRow="1">
                <a:tableStyleId>{5C22544A-7EE6-4342-B048-85BDC9FD1C3A}</a:tableStyleId>
              </a:tblPr>
              <a:tblGrid>
                <a:gridCol w="1643512">
                  <a:extLst>
                    <a:ext uri="{9D8B030D-6E8A-4147-A177-3AD203B41FA5}">
                      <a16:colId xmlns:a16="http://schemas.microsoft.com/office/drawing/2014/main" val="3382440238"/>
                    </a:ext>
                  </a:extLst>
                </a:gridCol>
                <a:gridCol w="1209019">
                  <a:extLst>
                    <a:ext uri="{9D8B030D-6E8A-4147-A177-3AD203B41FA5}">
                      <a16:colId xmlns:a16="http://schemas.microsoft.com/office/drawing/2014/main" val="2540200203"/>
                    </a:ext>
                  </a:extLst>
                </a:gridCol>
              </a:tblGrid>
              <a:tr h="619932">
                <a:tc>
                  <a:txBody>
                    <a:bodyPr/>
                    <a:lstStyle/>
                    <a:p>
                      <a:pPr algn="r" fontAlgn="base"/>
                      <a:r>
                        <a:rPr lang="en-US" sz="1600">
                          <a:effectLst/>
                        </a:rPr>
                        <a:t>Credential​</a:t>
                      </a:r>
                      <a:endParaRPr lang="en-US">
                        <a:effectLst/>
                      </a:endParaRPr>
                    </a:p>
                  </a:txBody>
                  <a:tcPr anchor="b"/>
                </a:tc>
                <a:tc>
                  <a:txBody>
                    <a:bodyPr/>
                    <a:lstStyle/>
                    <a:p>
                      <a:pPr algn="r" fontAlgn="base"/>
                      <a:r>
                        <a:rPr lang="en-US" sz="1600">
                          <a:effectLst/>
                        </a:rPr>
                        <a:t>Credential Count​</a:t>
                      </a:r>
                      <a:endParaRPr lang="en-US">
                        <a:effectLst/>
                      </a:endParaRPr>
                    </a:p>
                  </a:txBody>
                  <a:tcPr anchor="b"/>
                </a:tc>
                <a:extLst>
                  <a:ext uri="{0D108BD9-81ED-4DB2-BD59-A6C34878D82A}">
                    <a16:rowId xmlns:a16="http://schemas.microsoft.com/office/drawing/2014/main" val="3292978140"/>
                  </a:ext>
                </a:extLst>
              </a:tr>
              <a:tr h="228600">
                <a:tc>
                  <a:txBody>
                    <a:bodyPr/>
                    <a:lstStyle/>
                    <a:p>
                      <a:pPr algn="r" fontAlgn="base"/>
                      <a:r>
                        <a:rPr lang="en-US" sz="1500">
                          <a:effectLst/>
                        </a:rPr>
                        <a:t>PMP​</a:t>
                      </a:r>
                      <a:endParaRPr lang="en-US">
                        <a:effectLst/>
                      </a:endParaRPr>
                    </a:p>
                  </a:txBody>
                  <a:tcPr/>
                </a:tc>
                <a:tc>
                  <a:txBody>
                    <a:bodyPr/>
                    <a:lstStyle/>
                    <a:p>
                      <a:pPr algn="r" fontAlgn="base"/>
                      <a:r>
                        <a:rPr lang="en-US" sz="1500">
                          <a:effectLst/>
                        </a:rPr>
                        <a:t>1966​</a:t>
                      </a:r>
                      <a:endParaRPr lang="en-US">
                        <a:effectLst/>
                      </a:endParaRPr>
                    </a:p>
                  </a:txBody>
                  <a:tcPr/>
                </a:tc>
                <a:extLst>
                  <a:ext uri="{0D108BD9-81ED-4DB2-BD59-A6C34878D82A}">
                    <a16:rowId xmlns:a16="http://schemas.microsoft.com/office/drawing/2014/main" val="2047795911"/>
                  </a:ext>
                </a:extLst>
              </a:tr>
              <a:tr h="228600">
                <a:tc>
                  <a:txBody>
                    <a:bodyPr/>
                    <a:lstStyle/>
                    <a:p>
                      <a:pPr algn="r" fontAlgn="base"/>
                      <a:r>
                        <a:rPr lang="en-US" sz="1500">
                          <a:effectLst/>
                        </a:rPr>
                        <a:t>PMI-ACP​</a:t>
                      </a:r>
                      <a:endParaRPr lang="en-US">
                        <a:effectLst/>
                      </a:endParaRPr>
                    </a:p>
                  </a:txBody>
                  <a:tcPr/>
                </a:tc>
                <a:tc>
                  <a:txBody>
                    <a:bodyPr/>
                    <a:lstStyle/>
                    <a:p>
                      <a:pPr algn="r" fontAlgn="base"/>
                      <a:r>
                        <a:rPr lang="en-US" sz="1500">
                          <a:effectLst/>
                        </a:rPr>
                        <a:t>76​</a:t>
                      </a:r>
                      <a:endParaRPr lang="en-US">
                        <a:effectLst/>
                      </a:endParaRPr>
                    </a:p>
                  </a:txBody>
                  <a:tcPr/>
                </a:tc>
                <a:extLst>
                  <a:ext uri="{0D108BD9-81ED-4DB2-BD59-A6C34878D82A}">
                    <a16:rowId xmlns:a16="http://schemas.microsoft.com/office/drawing/2014/main" val="1890725325"/>
                  </a:ext>
                </a:extLst>
              </a:tr>
              <a:tr h="228600">
                <a:tc>
                  <a:txBody>
                    <a:bodyPr/>
                    <a:lstStyle/>
                    <a:p>
                      <a:pPr algn="r" fontAlgn="base"/>
                      <a:r>
                        <a:rPr lang="en-US" sz="1500">
                          <a:effectLst/>
                        </a:rPr>
                        <a:t>CAPM​</a:t>
                      </a:r>
                      <a:endParaRPr lang="en-US">
                        <a:effectLst/>
                      </a:endParaRPr>
                    </a:p>
                  </a:txBody>
                  <a:tcPr/>
                </a:tc>
                <a:tc>
                  <a:txBody>
                    <a:bodyPr/>
                    <a:lstStyle/>
                    <a:p>
                      <a:pPr algn="r" fontAlgn="base"/>
                      <a:r>
                        <a:rPr lang="en-US" sz="1500">
                          <a:effectLst/>
                        </a:rPr>
                        <a:t>48​</a:t>
                      </a:r>
                      <a:endParaRPr lang="en-US">
                        <a:effectLst/>
                      </a:endParaRPr>
                    </a:p>
                  </a:txBody>
                  <a:tcPr/>
                </a:tc>
                <a:extLst>
                  <a:ext uri="{0D108BD9-81ED-4DB2-BD59-A6C34878D82A}">
                    <a16:rowId xmlns:a16="http://schemas.microsoft.com/office/drawing/2014/main" val="4069031153"/>
                  </a:ext>
                </a:extLst>
              </a:tr>
              <a:tr h="228600">
                <a:tc>
                  <a:txBody>
                    <a:bodyPr/>
                    <a:lstStyle/>
                    <a:p>
                      <a:pPr algn="r" fontAlgn="base"/>
                      <a:r>
                        <a:rPr lang="en-US" sz="1500">
                          <a:effectLst/>
                        </a:rPr>
                        <a:t>PMI-RMP​</a:t>
                      </a:r>
                      <a:endParaRPr lang="en-US">
                        <a:effectLst/>
                      </a:endParaRPr>
                    </a:p>
                  </a:txBody>
                  <a:tcPr/>
                </a:tc>
                <a:tc>
                  <a:txBody>
                    <a:bodyPr/>
                    <a:lstStyle/>
                    <a:p>
                      <a:pPr algn="r" fontAlgn="base"/>
                      <a:r>
                        <a:rPr lang="en-US" sz="1500">
                          <a:effectLst/>
                        </a:rPr>
                        <a:t>13​</a:t>
                      </a:r>
                      <a:endParaRPr lang="en-US">
                        <a:effectLst/>
                      </a:endParaRPr>
                    </a:p>
                  </a:txBody>
                  <a:tcPr/>
                </a:tc>
                <a:extLst>
                  <a:ext uri="{0D108BD9-81ED-4DB2-BD59-A6C34878D82A}">
                    <a16:rowId xmlns:a16="http://schemas.microsoft.com/office/drawing/2014/main" val="1142778864"/>
                  </a:ext>
                </a:extLst>
              </a:tr>
              <a:tr h="228600">
                <a:tc>
                  <a:txBody>
                    <a:bodyPr/>
                    <a:lstStyle/>
                    <a:p>
                      <a:pPr algn="r" fontAlgn="base"/>
                      <a:r>
                        <a:rPr lang="en-US" sz="1500" err="1">
                          <a:effectLst/>
                        </a:rPr>
                        <a:t>PgMP</a:t>
                      </a:r>
                      <a:r>
                        <a:rPr lang="en-US" sz="1500">
                          <a:effectLst/>
                        </a:rPr>
                        <a:t>​</a:t>
                      </a:r>
                      <a:endParaRPr lang="en-US">
                        <a:effectLst/>
                      </a:endParaRPr>
                    </a:p>
                  </a:txBody>
                  <a:tcPr/>
                </a:tc>
                <a:tc>
                  <a:txBody>
                    <a:bodyPr/>
                    <a:lstStyle/>
                    <a:p>
                      <a:pPr algn="r" fontAlgn="base"/>
                      <a:r>
                        <a:rPr lang="en-US" sz="1500">
                          <a:effectLst/>
                        </a:rPr>
                        <a:t>12​</a:t>
                      </a:r>
                      <a:endParaRPr lang="en-US">
                        <a:effectLst/>
                      </a:endParaRPr>
                    </a:p>
                  </a:txBody>
                  <a:tcPr/>
                </a:tc>
                <a:extLst>
                  <a:ext uri="{0D108BD9-81ED-4DB2-BD59-A6C34878D82A}">
                    <a16:rowId xmlns:a16="http://schemas.microsoft.com/office/drawing/2014/main" val="873739524"/>
                  </a:ext>
                </a:extLst>
              </a:tr>
              <a:tr h="228600">
                <a:tc>
                  <a:txBody>
                    <a:bodyPr/>
                    <a:lstStyle/>
                    <a:p>
                      <a:pPr algn="r" fontAlgn="base"/>
                      <a:r>
                        <a:rPr lang="en-US" sz="1500">
                          <a:effectLst/>
                        </a:rPr>
                        <a:t>PMI-PBA​</a:t>
                      </a:r>
                      <a:endParaRPr lang="en-US">
                        <a:effectLst/>
                      </a:endParaRPr>
                    </a:p>
                  </a:txBody>
                  <a:tcPr/>
                </a:tc>
                <a:tc>
                  <a:txBody>
                    <a:bodyPr/>
                    <a:lstStyle/>
                    <a:p>
                      <a:pPr algn="r" fontAlgn="base"/>
                      <a:r>
                        <a:rPr lang="en-US" sz="1500">
                          <a:effectLst/>
                        </a:rPr>
                        <a:t>12​</a:t>
                      </a:r>
                      <a:endParaRPr lang="en-US">
                        <a:effectLst/>
                      </a:endParaRPr>
                    </a:p>
                  </a:txBody>
                  <a:tcPr/>
                </a:tc>
                <a:extLst>
                  <a:ext uri="{0D108BD9-81ED-4DB2-BD59-A6C34878D82A}">
                    <a16:rowId xmlns:a16="http://schemas.microsoft.com/office/drawing/2014/main" val="308325496"/>
                  </a:ext>
                </a:extLst>
              </a:tr>
              <a:tr h="228600">
                <a:tc>
                  <a:txBody>
                    <a:bodyPr/>
                    <a:lstStyle/>
                    <a:p>
                      <a:pPr algn="r" fontAlgn="base"/>
                      <a:r>
                        <a:rPr lang="en-US" sz="1500">
                          <a:effectLst/>
                        </a:rPr>
                        <a:t>PMI-SP​</a:t>
                      </a:r>
                      <a:endParaRPr lang="en-US">
                        <a:effectLst/>
                      </a:endParaRPr>
                    </a:p>
                  </a:txBody>
                  <a:tcPr/>
                </a:tc>
                <a:tc>
                  <a:txBody>
                    <a:bodyPr/>
                    <a:lstStyle/>
                    <a:p>
                      <a:pPr algn="r" fontAlgn="base"/>
                      <a:r>
                        <a:rPr lang="en-US" sz="1500">
                          <a:effectLst/>
                        </a:rPr>
                        <a:t>3​</a:t>
                      </a:r>
                      <a:endParaRPr lang="en-US">
                        <a:effectLst/>
                      </a:endParaRPr>
                    </a:p>
                  </a:txBody>
                  <a:tcPr/>
                </a:tc>
                <a:extLst>
                  <a:ext uri="{0D108BD9-81ED-4DB2-BD59-A6C34878D82A}">
                    <a16:rowId xmlns:a16="http://schemas.microsoft.com/office/drawing/2014/main" val="3740554648"/>
                  </a:ext>
                </a:extLst>
              </a:tr>
              <a:tr h="228600">
                <a:tc>
                  <a:txBody>
                    <a:bodyPr/>
                    <a:lstStyle/>
                    <a:p>
                      <a:pPr algn="r" fontAlgn="base"/>
                      <a:r>
                        <a:rPr lang="en-US" sz="1500" err="1">
                          <a:effectLst/>
                        </a:rPr>
                        <a:t>PfMP</a:t>
                      </a:r>
                      <a:r>
                        <a:rPr lang="en-US" sz="1500">
                          <a:effectLst/>
                        </a:rPr>
                        <a:t>​</a:t>
                      </a:r>
                      <a:endParaRPr lang="en-US">
                        <a:effectLst/>
                      </a:endParaRPr>
                    </a:p>
                  </a:txBody>
                  <a:tcPr/>
                </a:tc>
                <a:tc>
                  <a:txBody>
                    <a:bodyPr/>
                    <a:lstStyle/>
                    <a:p>
                      <a:pPr algn="r" fontAlgn="base"/>
                      <a:r>
                        <a:rPr lang="en-US" sz="1500">
                          <a:effectLst/>
                        </a:rPr>
                        <a:t>2​</a:t>
                      </a:r>
                      <a:endParaRPr lang="en-US">
                        <a:effectLst/>
                      </a:endParaRPr>
                    </a:p>
                  </a:txBody>
                  <a:tcPr/>
                </a:tc>
                <a:extLst>
                  <a:ext uri="{0D108BD9-81ED-4DB2-BD59-A6C34878D82A}">
                    <a16:rowId xmlns:a16="http://schemas.microsoft.com/office/drawing/2014/main" val="2958556089"/>
                  </a:ext>
                </a:extLst>
              </a:tr>
              <a:tr h="247650">
                <a:tc>
                  <a:txBody>
                    <a:bodyPr/>
                    <a:lstStyle/>
                    <a:p>
                      <a:pPr algn="r" fontAlgn="base"/>
                      <a:r>
                        <a:rPr lang="en-US" sz="1600">
                          <a:effectLst/>
                        </a:rPr>
                        <a:t>Total​</a:t>
                      </a:r>
                      <a:endParaRPr lang="en-US">
                        <a:effectLst/>
                      </a:endParaRPr>
                    </a:p>
                  </a:txBody>
                  <a:tcPr/>
                </a:tc>
                <a:tc>
                  <a:txBody>
                    <a:bodyPr/>
                    <a:lstStyle/>
                    <a:p>
                      <a:pPr algn="r" fontAlgn="base"/>
                      <a:r>
                        <a:rPr lang="en-US" sz="1600">
                          <a:effectLst/>
                        </a:rPr>
                        <a:t>2,132​</a:t>
                      </a:r>
                      <a:endParaRPr lang="en-US">
                        <a:effectLst/>
                      </a:endParaRPr>
                    </a:p>
                  </a:txBody>
                  <a:tcPr/>
                </a:tc>
                <a:extLst>
                  <a:ext uri="{0D108BD9-81ED-4DB2-BD59-A6C34878D82A}">
                    <a16:rowId xmlns:a16="http://schemas.microsoft.com/office/drawing/2014/main" val="425792388"/>
                  </a:ext>
                </a:extLst>
              </a:tr>
            </a:tbl>
          </a:graphicData>
        </a:graphic>
      </p:graphicFrame>
      <p:sp>
        <p:nvSpPr>
          <p:cNvPr id="5" name="TextBox 4">
            <a:extLst>
              <a:ext uri="{FF2B5EF4-FFF2-40B4-BE49-F238E27FC236}">
                <a16:creationId xmlns:a16="http://schemas.microsoft.com/office/drawing/2014/main" id="{A0D09DC7-F46E-4EDF-8C34-D739A8B26452}"/>
              </a:ext>
            </a:extLst>
          </p:cNvPr>
          <p:cNvSpPr txBox="1"/>
          <p:nvPr/>
        </p:nvSpPr>
        <p:spPr>
          <a:xfrm>
            <a:off x="357826" y="2571208"/>
            <a:ext cx="76768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cap="all"/>
              <a:t>FROM THE MOUNTAINS TO THE BEACHES OF NORTH CAROLINA</a:t>
            </a:r>
            <a:r>
              <a:rPr lang="en-US">
                <a:cs typeface="Arial"/>
              </a:rPr>
              <a:t>​</a:t>
            </a:r>
            <a:endParaRPr lang="en-US"/>
          </a:p>
        </p:txBody>
      </p:sp>
      <p:pic>
        <p:nvPicPr>
          <p:cNvPr id="9" name="Picture 11" descr="A close up of a logo&#10;&#10;Description generated with very high confidence">
            <a:extLst>
              <a:ext uri="{FF2B5EF4-FFF2-40B4-BE49-F238E27FC236}">
                <a16:creationId xmlns:a16="http://schemas.microsoft.com/office/drawing/2014/main" id="{05DB5405-D312-40EF-BA35-9F3ECBF87ACB}"/>
              </a:ext>
            </a:extLst>
          </p:cNvPr>
          <p:cNvPicPr>
            <a:picLocks noChangeAspect="1"/>
          </p:cNvPicPr>
          <p:nvPr/>
        </p:nvPicPr>
        <p:blipFill>
          <a:blip r:embed="rId2"/>
          <a:stretch>
            <a:fillRect/>
          </a:stretch>
        </p:blipFill>
        <p:spPr>
          <a:xfrm>
            <a:off x="-2583" y="78743"/>
            <a:ext cx="2743200" cy="1276109"/>
          </a:xfrm>
          <a:prstGeom prst="rect">
            <a:avLst/>
          </a:prstGeom>
        </p:spPr>
      </p:pic>
      <p:pic>
        <p:nvPicPr>
          <p:cNvPr id="10" name="Graphic 10" descr="Neighborhood">
            <a:extLst>
              <a:ext uri="{FF2B5EF4-FFF2-40B4-BE49-F238E27FC236}">
                <a16:creationId xmlns:a16="http://schemas.microsoft.com/office/drawing/2014/main" id="{462F77BD-17C7-404B-82CA-0A874C3F4F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1039" y="3156269"/>
            <a:ext cx="462367" cy="449451"/>
          </a:xfrm>
          <a:prstGeom prst="rect">
            <a:avLst/>
          </a:prstGeom>
        </p:spPr>
      </p:pic>
      <p:pic>
        <p:nvPicPr>
          <p:cNvPr id="12" name="Graphic 12" descr="Users">
            <a:extLst>
              <a:ext uri="{FF2B5EF4-FFF2-40B4-BE49-F238E27FC236}">
                <a16:creationId xmlns:a16="http://schemas.microsoft.com/office/drawing/2014/main" id="{81202CEA-ED9C-4A7A-B7B3-71C129871C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3548" y="4034506"/>
            <a:ext cx="604434" cy="604434"/>
          </a:xfrm>
          <a:prstGeom prst="rect">
            <a:avLst/>
          </a:prstGeom>
        </p:spPr>
      </p:pic>
      <p:sp>
        <p:nvSpPr>
          <p:cNvPr id="15" name="TextBox 14">
            <a:extLst>
              <a:ext uri="{FF2B5EF4-FFF2-40B4-BE49-F238E27FC236}">
                <a16:creationId xmlns:a16="http://schemas.microsoft.com/office/drawing/2014/main" id="{21CEAAA0-D025-4D59-99D1-BC2F9D9E7D29}"/>
              </a:ext>
            </a:extLst>
          </p:cNvPr>
          <p:cNvSpPr txBox="1"/>
          <p:nvPr/>
        </p:nvSpPr>
        <p:spPr>
          <a:xfrm>
            <a:off x="1236063" y="32428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cap="all"/>
              <a:t>11 COMMUNITIES </a:t>
            </a:r>
            <a:r>
              <a:rPr lang="en-US">
                <a:cs typeface="Arial"/>
              </a:rPr>
              <a:t>​</a:t>
            </a:r>
            <a:endParaRPr lang="en-US"/>
          </a:p>
        </p:txBody>
      </p:sp>
      <p:sp>
        <p:nvSpPr>
          <p:cNvPr id="16" name="TextBox 15">
            <a:extLst>
              <a:ext uri="{FF2B5EF4-FFF2-40B4-BE49-F238E27FC236}">
                <a16:creationId xmlns:a16="http://schemas.microsoft.com/office/drawing/2014/main" id="{C0D4B6E8-C024-4971-99FD-45BA23FAC64C}"/>
              </a:ext>
            </a:extLst>
          </p:cNvPr>
          <p:cNvSpPr txBox="1"/>
          <p:nvPr/>
        </p:nvSpPr>
        <p:spPr>
          <a:xfrm>
            <a:off x="3741621" y="3255715"/>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cap="all"/>
              <a:t>Asheville</a:t>
            </a:r>
            <a:endParaRPr lang="en-US" sz="1600" i="1" cap="all">
              <a:cs typeface="Arial"/>
            </a:endParaRPr>
          </a:p>
          <a:p>
            <a:r>
              <a:rPr lang="en-US" sz="1600" i="1" cap="all">
                <a:cs typeface="Arial"/>
              </a:rPr>
              <a:t>Ballantyne</a:t>
            </a:r>
          </a:p>
          <a:p>
            <a:r>
              <a:rPr lang="en-US" sz="1600" i="1" cap="all">
                <a:cs typeface="Arial"/>
              </a:rPr>
              <a:t>Cabarrus</a:t>
            </a:r>
          </a:p>
          <a:p>
            <a:r>
              <a:rPr lang="en-US" sz="1600" i="1" cap="all">
                <a:cs typeface="Arial"/>
              </a:rPr>
              <a:t>Charlotte</a:t>
            </a:r>
          </a:p>
          <a:p>
            <a:r>
              <a:rPr lang="en-US" sz="1600" i="1" cap="all">
                <a:cs typeface="Arial"/>
              </a:rPr>
              <a:t>Fayetteville</a:t>
            </a:r>
          </a:p>
          <a:p>
            <a:r>
              <a:rPr lang="en-US" sz="1600" i="1" cap="all">
                <a:cs typeface="Arial"/>
              </a:rPr>
              <a:t>Huntersville</a:t>
            </a:r>
          </a:p>
        </p:txBody>
      </p:sp>
      <p:sp>
        <p:nvSpPr>
          <p:cNvPr id="17" name="TextBox 16">
            <a:extLst>
              <a:ext uri="{FF2B5EF4-FFF2-40B4-BE49-F238E27FC236}">
                <a16:creationId xmlns:a16="http://schemas.microsoft.com/office/drawing/2014/main" id="{787818C6-D411-4799-96EB-45E218CF436C}"/>
              </a:ext>
            </a:extLst>
          </p:cNvPr>
          <p:cNvSpPr txBox="1"/>
          <p:nvPr/>
        </p:nvSpPr>
        <p:spPr>
          <a:xfrm>
            <a:off x="5571444" y="3255714"/>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cap="all"/>
              <a:t>Jacksonville</a:t>
            </a:r>
            <a:endParaRPr lang="en-US" sz="1600">
              <a:cs typeface="Arial"/>
            </a:endParaRPr>
          </a:p>
          <a:p>
            <a:r>
              <a:rPr lang="en-US" sz="1600" i="1" cap="all">
                <a:cs typeface="Arial"/>
              </a:rPr>
              <a:t>Mooresville</a:t>
            </a:r>
            <a:endParaRPr lang="en-US" sz="1600">
              <a:cs typeface="Arial"/>
            </a:endParaRPr>
          </a:p>
          <a:p>
            <a:r>
              <a:rPr lang="en-US" sz="1600" i="1" cap="all">
                <a:cs typeface="Arial"/>
              </a:rPr>
              <a:t>University</a:t>
            </a:r>
            <a:endParaRPr lang="en-US" sz="1600">
              <a:cs typeface="Arial"/>
            </a:endParaRPr>
          </a:p>
          <a:p>
            <a:r>
              <a:rPr lang="en-US" sz="1600" i="1" cap="all">
                <a:cs typeface="Arial"/>
              </a:rPr>
              <a:t>West Lake Norman</a:t>
            </a:r>
            <a:endParaRPr lang="en-US" sz="1600">
              <a:cs typeface="Arial"/>
            </a:endParaRPr>
          </a:p>
          <a:p>
            <a:r>
              <a:rPr lang="en-US" sz="1600" i="1" cap="all">
                <a:cs typeface="Arial"/>
              </a:rPr>
              <a:t>Wilmington</a:t>
            </a:r>
          </a:p>
        </p:txBody>
      </p:sp>
      <p:sp>
        <p:nvSpPr>
          <p:cNvPr id="20" name="TextBox 19">
            <a:extLst>
              <a:ext uri="{FF2B5EF4-FFF2-40B4-BE49-F238E27FC236}">
                <a16:creationId xmlns:a16="http://schemas.microsoft.com/office/drawing/2014/main" id="{FD682592-FFFF-4984-A15D-4D77C9A54008}"/>
              </a:ext>
            </a:extLst>
          </p:cNvPr>
          <p:cNvSpPr txBox="1"/>
          <p:nvPr/>
        </p:nvSpPr>
        <p:spPr>
          <a:xfrm>
            <a:off x="1236062" y="41210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cap="all"/>
              <a:t>2, 856 members </a:t>
            </a:r>
            <a:r>
              <a:rPr lang="en-US">
                <a:cs typeface="Arial"/>
              </a:rPr>
              <a:t>​</a:t>
            </a:r>
            <a:endParaRPr lang="en-US"/>
          </a:p>
        </p:txBody>
      </p:sp>
      <p:pic>
        <p:nvPicPr>
          <p:cNvPr id="23" name="Graphic 23" descr="Cheers">
            <a:extLst>
              <a:ext uri="{FF2B5EF4-FFF2-40B4-BE49-F238E27FC236}">
                <a16:creationId xmlns:a16="http://schemas.microsoft.com/office/drawing/2014/main" id="{EDF05BED-ABAA-43C3-868F-93B25AFF85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8971" y="4925659"/>
            <a:ext cx="669011" cy="669011"/>
          </a:xfrm>
          <a:prstGeom prst="rect">
            <a:avLst/>
          </a:prstGeom>
        </p:spPr>
      </p:pic>
      <p:sp>
        <p:nvSpPr>
          <p:cNvPr id="25" name="TextBox 24">
            <a:extLst>
              <a:ext uri="{FF2B5EF4-FFF2-40B4-BE49-F238E27FC236}">
                <a16:creationId xmlns:a16="http://schemas.microsoft.com/office/drawing/2014/main" id="{C9CC0213-FFCF-4E51-8500-1A3F6A3EC384}"/>
              </a:ext>
            </a:extLst>
          </p:cNvPr>
          <p:cNvSpPr txBox="1"/>
          <p:nvPr/>
        </p:nvSpPr>
        <p:spPr>
          <a:xfrm>
            <a:off x="1210231" y="507676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cap="all"/>
              <a:t>98 volunteers</a:t>
            </a:r>
            <a:endParaRPr lang="en-US"/>
          </a:p>
        </p:txBody>
      </p:sp>
      <p:pic>
        <p:nvPicPr>
          <p:cNvPr id="28" name="Picture 28" descr="A picture containing food&#10;&#10;Description generated with very high confidence">
            <a:extLst>
              <a:ext uri="{FF2B5EF4-FFF2-40B4-BE49-F238E27FC236}">
                <a16:creationId xmlns:a16="http://schemas.microsoft.com/office/drawing/2014/main" id="{B7E2331B-20E7-429A-8ECA-DFF84D77015E}"/>
              </a:ext>
            </a:extLst>
          </p:cNvPr>
          <p:cNvPicPr>
            <a:picLocks noChangeAspect="1"/>
          </p:cNvPicPr>
          <p:nvPr/>
        </p:nvPicPr>
        <p:blipFill>
          <a:blip r:embed="rId9"/>
          <a:stretch>
            <a:fillRect/>
          </a:stretch>
        </p:blipFill>
        <p:spPr>
          <a:xfrm>
            <a:off x="3828855" y="5069841"/>
            <a:ext cx="1495064" cy="1580789"/>
          </a:xfrm>
          <a:prstGeom prst="rect">
            <a:avLst/>
          </a:prstGeom>
        </p:spPr>
      </p:pic>
      <p:sp>
        <p:nvSpPr>
          <p:cNvPr id="30" name="TextBox 29">
            <a:extLst>
              <a:ext uri="{FF2B5EF4-FFF2-40B4-BE49-F238E27FC236}">
                <a16:creationId xmlns:a16="http://schemas.microsoft.com/office/drawing/2014/main" id="{C9718EA6-E222-4CF3-ADF9-33068535F180}"/>
              </a:ext>
            </a:extLst>
          </p:cNvPr>
          <p:cNvSpPr txBox="1"/>
          <p:nvPr/>
        </p:nvSpPr>
        <p:spPr>
          <a:xfrm>
            <a:off x="9456987" y="263261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cap="all"/>
              <a:t>As of 3/31/2020</a:t>
            </a:r>
            <a:endParaRPr lang="en-US" i="1" cap="all">
              <a:cs typeface="Arial"/>
            </a:endParaRPr>
          </a:p>
        </p:txBody>
      </p:sp>
      <p:pic>
        <p:nvPicPr>
          <p:cNvPr id="2" name="Picture 5" descr="A picture containing food&#10;&#10;Description generated with very high confidence">
            <a:extLst>
              <a:ext uri="{FF2B5EF4-FFF2-40B4-BE49-F238E27FC236}">
                <a16:creationId xmlns:a16="http://schemas.microsoft.com/office/drawing/2014/main" id="{DC6DE80B-F333-4A16-A383-3505586B3BB9}"/>
              </a:ext>
            </a:extLst>
          </p:cNvPr>
          <p:cNvPicPr>
            <a:picLocks noChangeAspect="1"/>
          </p:cNvPicPr>
          <p:nvPr/>
        </p:nvPicPr>
        <p:blipFill>
          <a:blip r:embed="rId10"/>
          <a:stretch>
            <a:fillRect/>
          </a:stretch>
        </p:blipFill>
        <p:spPr>
          <a:xfrm>
            <a:off x="9333600" y="224467"/>
            <a:ext cx="2352496" cy="1995218"/>
          </a:xfrm>
          <a:prstGeom prst="rect">
            <a:avLst/>
          </a:prstGeom>
        </p:spPr>
      </p:pic>
      <p:sp>
        <p:nvSpPr>
          <p:cNvPr id="6" name="TextBox 5">
            <a:extLst>
              <a:ext uri="{FF2B5EF4-FFF2-40B4-BE49-F238E27FC236}">
                <a16:creationId xmlns:a16="http://schemas.microsoft.com/office/drawing/2014/main" id="{1FADBA49-8768-4C2A-AE3F-0B582DF6F95B}"/>
              </a:ext>
            </a:extLst>
          </p:cNvPr>
          <p:cNvSpPr txBox="1"/>
          <p:nvPr/>
        </p:nvSpPr>
        <p:spPr>
          <a:xfrm>
            <a:off x="3631721" y="224286"/>
            <a:ext cx="514421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Segoe UI"/>
                <a:cs typeface="Segoe UI"/>
              </a:rPr>
              <a:t>Help save lives with a blood donation and get a free PMI Metrolina t-shirt.</a:t>
            </a:r>
          </a:p>
          <a:p>
            <a:r>
              <a:rPr lang="en-US">
                <a:latin typeface="Segoe UI"/>
                <a:cs typeface="Segoe UI"/>
              </a:rPr>
              <a:t>Join the PMI Metrolina American Red Cross team at this link: </a:t>
            </a:r>
            <a:r>
              <a:rPr lang="en-US">
                <a:latin typeface="Segoe UI"/>
                <a:cs typeface="Segoe UI"/>
                <a:hlinkClick r:id="rId11" tooltip="https://share.3sidedcube.com/arc/blood/teams/44590"/>
              </a:rPr>
              <a:t>PMI Metrolina Red Cross Team</a:t>
            </a:r>
            <a:endParaRPr lang="en-US">
              <a:latin typeface="Segoe UI"/>
              <a:cs typeface="Segoe UI"/>
              <a:hlinkClick r:id="rId11"/>
            </a:endParaRPr>
          </a:p>
          <a:p>
            <a:endParaRPr lang="en-US">
              <a:latin typeface="Segoe UI"/>
              <a:cs typeface="Segoe UI"/>
            </a:endParaRPr>
          </a:p>
        </p:txBody>
      </p:sp>
    </p:spTree>
    <p:extLst>
      <p:ext uri="{BB962C8B-B14F-4D97-AF65-F5344CB8AC3E}">
        <p14:creationId xmlns:p14="http://schemas.microsoft.com/office/powerpoint/2010/main" val="3186399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BF211C7-9A0B-4696-843E-3802C38C3A4F}"/>
              </a:ext>
            </a:extLst>
          </p:cNvPr>
          <p:cNvSpPr>
            <a:spLocks noGrp="1"/>
          </p:cNvSpPr>
          <p:nvPr>
            <p:ph type="body" sz="quarter" idx="14"/>
          </p:nvPr>
        </p:nvSpPr>
        <p:spPr/>
        <p:txBody>
          <a:bodyPr vert="horz" lIns="457200" tIns="1188720" rIns="274320" bIns="0" rtlCol="0" anchor="t">
            <a:noAutofit/>
          </a:bodyPr>
          <a:lstStyle/>
          <a:p>
            <a:r>
              <a:rPr lang="en-US">
                <a:latin typeface="Arial"/>
                <a:cs typeface="Arial"/>
              </a:rPr>
              <a:t>      </a:t>
            </a:r>
          </a:p>
        </p:txBody>
      </p:sp>
      <p:sp>
        <p:nvSpPr>
          <p:cNvPr id="2" name="Title 1">
            <a:extLst>
              <a:ext uri="{FF2B5EF4-FFF2-40B4-BE49-F238E27FC236}">
                <a16:creationId xmlns:a16="http://schemas.microsoft.com/office/drawing/2014/main" id="{84906CE6-6604-5E4E-B63C-16743836758E}"/>
              </a:ext>
            </a:extLst>
          </p:cNvPr>
          <p:cNvSpPr>
            <a:spLocks noGrp="1"/>
          </p:cNvSpPr>
          <p:nvPr>
            <p:ph type="title"/>
          </p:nvPr>
        </p:nvSpPr>
        <p:spPr/>
        <p:txBody>
          <a:bodyPr/>
          <a:lstStyle/>
          <a:p>
            <a:r>
              <a:rPr lang="en-US">
                <a:solidFill>
                  <a:srgbClr val="5130A8"/>
                </a:solidFill>
              </a:rPr>
              <a:t>Volunteer of the Month - APRIL</a:t>
            </a:r>
          </a:p>
        </p:txBody>
      </p:sp>
      <p:sp>
        <p:nvSpPr>
          <p:cNvPr id="5" name="Slide Number Placeholder 4">
            <a:extLst>
              <a:ext uri="{FF2B5EF4-FFF2-40B4-BE49-F238E27FC236}">
                <a16:creationId xmlns:a16="http://schemas.microsoft.com/office/drawing/2014/main" id="{5EDB574E-4F03-D646-A491-AEF48C84CAAB}"/>
              </a:ext>
            </a:extLst>
          </p:cNvPr>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71A894C-205B-4DAA-9540-5D213890B08A}" type="slidenum">
              <a:rPr kumimoji="0" lang="en-US" sz="1200" b="0" i="0" u="none" strike="noStrike" kern="1200" cap="none" spc="0" normalizeH="0" baseline="0" noProof="0" smtClean="0">
                <a:ln>
                  <a:noFill/>
                </a:ln>
                <a:solidFill>
                  <a:srgbClr val="000000">
                    <a:lumMod val="65000"/>
                    <a:lumOff val="35000"/>
                  </a:srgbClr>
                </a:solidFill>
                <a:effectLst/>
                <a:uLnTx/>
                <a:uFillTx/>
                <a:latin typeface="Gill Sans MT" panose="020B0502020104020203"/>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lumMod val="65000"/>
                  <a:lumOff val="35000"/>
                </a:srgbClr>
              </a:solidFill>
              <a:effectLst/>
              <a:uLnTx/>
              <a:uFillTx/>
              <a:latin typeface="Gill Sans MT" panose="020B0502020104020203"/>
              <a:ea typeface="+mn-ea"/>
              <a:cs typeface="+mn-cs"/>
            </a:endParaRPr>
          </a:p>
        </p:txBody>
      </p:sp>
      <p:sp>
        <p:nvSpPr>
          <p:cNvPr id="6" name="Rectangle 3">
            <a:extLst>
              <a:ext uri="{FF2B5EF4-FFF2-40B4-BE49-F238E27FC236}">
                <a16:creationId xmlns:a16="http://schemas.microsoft.com/office/drawing/2014/main" id="{25720351-35A3-6249-A9F9-6832B00FC70A}"/>
              </a:ext>
            </a:extLst>
          </p:cNvPr>
          <p:cNvSpPr>
            <a:spLocks noChangeArrowheads="1"/>
          </p:cNvSpPr>
          <p:nvPr/>
        </p:nvSpPr>
        <p:spPr bwMode="auto">
          <a:xfrm>
            <a:off x="0" y="3314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58BC3C6B-EA0F-C94A-9FD8-CA982498945C}"/>
              </a:ext>
            </a:extLst>
          </p:cNvPr>
          <p:cNvSpPr/>
          <p:nvPr/>
        </p:nvSpPr>
        <p:spPr>
          <a:xfrm>
            <a:off x="325624" y="909712"/>
            <a:ext cx="2819399" cy="1354217"/>
          </a:xfrm>
          <a:prstGeom prst="rect">
            <a:avLst/>
          </a:prstGeom>
        </p:spPr>
        <p:txBody>
          <a:bodyPr wrap="square" anchor="t">
            <a:spAutoFit/>
          </a:bodyPr>
          <a:lstStyle/>
          <a:p>
            <a:pPr>
              <a:spcBef>
                <a:spcPct val="0"/>
              </a:spcBef>
              <a:spcAft>
                <a:spcPct val="0"/>
              </a:spcAft>
              <a:defRPr/>
            </a:pPr>
            <a:r>
              <a:rPr lang="en-US" altLang="en-US" b="1">
                <a:solidFill>
                  <a:srgbClr val="222222"/>
                </a:solidFill>
                <a:latin typeface="Arial"/>
                <a:cs typeface="Arial"/>
              </a:rPr>
              <a:t>DEBRA DONALDSON</a:t>
            </a:r>
            <a:endParaRPr lang="en-US"/>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alibri" charset="0"/>
              <a:ea typeface="Calibri" charset="0"/>
              <a:cs typeface="Calibri" charset="0"/>
            </a:endParaRPr>
          </a:p>
          <a:p>
            <a:endParaRPr lang="en-US" sz="160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600" b="0" i="0" u="none" strike="noStrike" kern="1200" cap="none" spc="0" normalizeH="0" baseline="0" noProof="0">
                <a:ln>
                  <a:noFill/>
                </a:ln>
                <a:effectLst/>
                <a:uLnTx/>
                <a:uFillTx/>
                <a:latin typeface="Gill Sans MT" panose="020B0502020104020203"/>
              </a:rPr>
            </a:br>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Times New Roman" pitchFamily="2" charset="0"/>
              <a:cs typeface="Arial" panose="020B0604020202020204" pitchFamily="34" charset="0"/>
            </a:endParaRPr>
          </a:p>
        </p:txBody>
      </p:sp>
      <p:pic>
        <p:nvPicPr>
          <p:cNvPr id="3" name="Picture 2">
            <a:extLst>
              <a:ext uri="{FF2B5EF4-FFF2-40B4-BE49-F238E27FC236}">
                <a16:creationId xmlns:a16="http://schemas.microsoft.com/office/drawing/2014/main" id="{9320DE6F-1008-4649-8CFA-0FF49ACA9540}"/>
              </a:ext>
            </a:extLst>
          </p:cNvPr>
          <p:cNvPicPr>
            <a:picLocks noChangeAspect="1"/>
          </p:cNvPicPr>
          <p:nvPr/>
        </p:nvPicPr>
        <p:blipFill>
          <a:blip r:embed="rId3"/>
          <a:stretch>
            <a:fillRect/>
          </a:stretch>
        </p:blipFill>
        <p:spPr>
          <a:xfrm>
            <a:off x="6557013" y="819811"/>
            <a:ext cx="1878831" cy="1893209"/>
          </a:xfrm>
          <a:prstGeom prst="rect">
            <a:avLst/>
          </a:prstGeom>
          <a:ln w="228600" cap="sq" cmpd="thickThin">
            <a:solidFill>
              <a:srgbClr val="000000"/>
            </a:solidFill>
            <a:prstDash val="solid"/>
            <a:miter lim="800000"/>
          </a:ln>
          <a:effectLst>
            <a:innerShdw blurRad="76200">
              <a:srgbClr val="000000"/>
            </a:innerShdw>
          </a:effectLst>
        </p:spPr>
      </p:pic>
      <p:sp>
        <p:nvSpPr>
          <p:cNvPr id="4" name="TextBox 3">
            <a:extLst>
              <a:ext uri="{FF2B5EF4-FFF2-40B4-BE49-F238E27FC236}">
                <a16:creationId xmlns:a16="http://schemas.microsoft.com/office/drawing/2014/main" id="{711393D6-E64A-46AF-BA6F-B9634723D8A2}"/>
              </a:ext>
            </a:extLst>
          </p:cNvPr>
          <p:cNvSpPr txBox="1"/>
          <p:nvPr/>
        </p:nvSpPr>
        <p:spPr>
          <a:xfrm>
            <a:off x="319638" y="1384164"/>
            <a:ext cx="5897373" cy="5078313"/>
          </a:xfrm>
          <a:prstGeom prst="rect">
            <a:avLst/>
          </a:prstGeom>
          <a:noFill/>
        </p:spPr>
        <p:txBody>
          <a:bodyPr wrap="square" rtlCol="0" anchor="t">
            <a:spAutoFit/>
          </a:bodyPr>
          <a:lstStyle/>
          <a:p>
            <a:r>
              <a:rPr lang="en-US"/>
              <a:t>Debra’s love for Project management shows in how she takes the initiative to find the right speaker for the community.  She is always ahead of the game and requires little to no support.  Debra is a good volunteer that loves what she does.  With this mindset, it adds tremendous value to the PMI-Metrolina Chapter. We started our PMI monthly meetings via the web in March.  Debra was able to take charge and run fearlessly with the meeting with no hesitation. </a:t>
            </a:r>
          </a:p>
          <a:p>
            <a:endParaRPr lang="en-US"/>
          </a:p>
          <a:p>
            <a:r>
              <a:rPr lang="en-US"/>
              <a:t>Debra Donaldson has been a PMI member since October, 1999.  Debra started her PMI membership with the Birmingham chapter in October 1999 through June 2005.  She held the position in Birmingham as Special project chair.  She joined the PMI-Metrolina chapter in July 2005 and now holds the position of Co-chair for PMI Metrolina Cabarrus County Community. </a:t>
            </a:r>
            <a:endParaRPr lang="en-US">
              <a:cs typeface="Arial"/>
            </a:endParaRPr>
          </a:p>
          <a:p>
            <a:endParaRPr lang="en-US"/>
          </a:p>
        </p:txBody>
      </p:sp>
    </p:spTree>
    <p:extLst>
      <p:ext uri="{BB962C8B-B14F-4D97-AF65-F5344CB8AC3E}">
        <p14:creationId xmlns:p14="http://schemas.microsoft.com/office/powerpoint/2010/main" val="1184307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80344-929C-44B9-8995-26D642104430}"/>
              </a:ext>
            </a:extLst>
          </p:cNvPr>
          <p:cNvSpPr>
            <a:spLocks noGrp="1"/>
          </p:cNvSpPr>
          <p:nvPr>
            <p:ph type="ctrTitle"/>
          </p:nvPr>
        </p:nvSpPr>
        <p:spPr/>
        <p:txBody>
          <a:bodyPr/>
          <a:lstStyle/>
          <a:p>
            <a:r>
              <a:rPr lang="en-US">
                <a:latin typeface="Arial"/>
                <a:cs typeface="Arial"/>
              </a:rPr>
              <a:t>Our Featured Speaker</a:t>
            </a:r>
          </a:p>
        </p:txBody>
      </p:sp>
      <p:sp>
        <p:nvSpPr>
          <p:cNvPr id="3" name="Date Placeholder 2">
            <a:extLst>
              <a:ext uri="{FF2B5EF4-FFF2-40B4-BE49-F238E27FC236}">
                <a16:creationId xmlns:a16="http://schemas.microsoft.com/office/drawing/2014/main" id="{6F76E01C-D828-4F38-9F06-727C59B9BE28}"/>
              </a:ext>
            </a:extLst>
          </p:cNvPr>
          <p:cNvSpPr>
            <a:spLocks noGrp="1"/>
          </p:cNvSpPr>
          <p:nvPr>
            <p:ph type="dt" sz="half" idx="10"/>
          </p:nvPr>
        </p:nvSpPr>
        <p:spPr/>
        <p:txBody>
          <a:bodyPr/>
          <a:lstStyle/>
          <a:p>
            <a:fld id="{0D17D4B4-32E3-1249-8EDD-E372399E7D61}" type="datetime3">
              <a:rPr lang="en-US" smtClean="0"/>
              <a:t>21 April 2020</a:t>
            </a:fld>
            <a:endParaRPr lang="en-US"/>
          </a:p>
        </p:txBody>
      </p:sp>
      <p:sp>
        <p:nvSpPr>
          <p:cNvPr id="5" name="Slide Number Placeholder 4">
            <a:extLst>
              <a:ext uri="{FF2B5EF4-FFF2-40B4-BE49-F238E27FC236}">
                <a16:creationId xmlns:a16="http://schemas.microsoft.com/office/drawing/2014/main" id="{8912318D-7B8F-4D62-869A-EAFF6E6E904D}"/>
              </a:ext>
            </a:extLst>
          </p:cNvPr>
          <p:cNvSpPr>
            <a:spLocks noGrp="1"/>
          </p:cNvSpPr>
          <p:nvPr>
            <p:ph type="sldNum" sz="quarter" idx="12"/>
          </p:nvPr>
        </p:nvSpPr>
        <p:spPr/>
        <p:txBody>
          <a:bodyPr/>
          <a:lstStyle/>
          <a:p>
            <a:fld id="{6973FCEF-5573-7E43-8272-70C9D66591DA}" type="slidenum">
              <a:rPr lang="en-US" smtClean="0"/>
              <a:pPr/>
              <a:t>9</a:t>
            </a:fld>
            <a:endParaRPr lang="en-US"/>
          </a:p>
        </p:txBody>
      </p:sp>
    </p:spTree>
    <p:extLst>
      <p:ext uri="{BB962C8B-B14F-4D97-AF65-F5344CB8AC3E}">
        <p14:creationId xmlns:p14="http://schemas.microsoft.com/office/powerpoint/2010/main" val="1959825351"/>
      </p:ext>
    </p:extLst>
  </p:cSld>
  <p:clrMapOvr>
    <a:masterClrMapping/>
  </p:clrMapOvr>
</p:sld>
</file>

<file path=ppt/theme/theme1.xml><?xml version="1.0" encoding="utf-8"?>
<a:theme xmlns:a="http://schemas.openxmlformats.org/drawingml/2006/main" name="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2.xml><?xml version="1.0" encoding="utf-8"?>
<a:theme xmlns:a="http://schemas.openxmlformats.org/drawingml/2006/main" name="Badge">
  <a:themeElements>
    <a:clrScheme name="Custom 2 1">
      <a:dk1>
        <a:srgbClr val="000000"/>
      </a:dk1>
      <a:lt1>
        <a:srgbClr val="FFFFFF"/>
      </a:lt1>
      <a:dk2>
        <a:srgbClr val="632E62"/>
      </a:dk2>
      <a:lt2>
        <a:srgbClr val="EAE5EB"/>
      </a:lt2>
      <a:accent1>
        <a:srgbClr val="521B92"/>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F28818726611248B933FB6348D0739A" ma:contentTypeVersion="2" ma:contentTypeDescription="Create a new document." ma:contentTypeScope="" ma:versionID="b6b8e59d296cfaa568f196adae6c3961">
  <xsd:schema xmlns:xsd="http://www.w3.org/2001/XMLSchema" xmlns:xs="http://www.w3.org/2001/XMLSchema" xmlns:p="http://schemas.microsoft.com/office/2006/metadata/properties" xmlns:ns2="cd08ace3-d1fb-4a50-a735-b0907d9d3069" targetNamespace="http://schemas.microsoft.com/office/2006/metadata/properties" ma:root="true" ma:fieldsID="487bb29fa87c67e3c1f6a65e2f93e9bc" ns2:_="">
    <xsd:import namespace="cd08ace3-d1fb-4a50-a735-b0907d9d306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08ace3-d1fb-4a50-a735-b0907d9d30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31775E-FD77-4D1E-9938-F4D5A3D3C8C0}">
  <ds:schemaRefs>
    <ds:schemaRef ds:uri="328fb47b-9443-4a6c-a005-9644fb9483d1"/>
    <ds:schemaRef ds:uri="3c8ca7db-4685-49c1-8e1c-83b614b914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643F9E9-89F4-4FC2-9802-FD009E98F6B0}">
  <ds:schemaRefs>
    <ds:schemaRef ds:uri="cd08ace3-d1fb-4a50-a735-b0907d9d30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4D89B0-F33E-4435-9D55-538510AC3D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PMI_ARIAL_0912_2019</Template>
  <Application>Microsoft Office PowerPoint</Application>
  <PresentationFormat>Widescreen</PresentationFormat>
  <Slides>39</Slides>
  <Notes>5</Notes>
  <HiddenSlides>0</HiddenSlide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Office Theme</vt:lpstr>
      <vt:lpstr>Badge</vt:lpstr>
      <vt:lpstr>1_Office Theme</vt:lpstr>
      <vt:lpstr>PMI NC CHAPTERS COLLABORATION MEETING</vt:lpstr>
      <vt:lpstr>PowerPoint Presentation</vt:lpstr>
      <vt:lpstr>Charlotte Community agenda</vt:lpstr>
      <vt:lpstr>PowerPoint Presentation</vt:lpstr>
      <vt:lpstr>PowerPoint Presentation</vt:lpstr>
      <vt:lpstr>PowerPoint Presentation</vt:lpstr>
      <vt:lpstr>PowerPoint Presentation</vt:lpstr>
      <vt:lpstr>Volunteer of the Month - APRIL</vt:lpstr>
      <vt:lpstr>Our Featured Speaker</vt:lpstr>
      <vt:lpstr>Collaboration Webinar – April 21 5:30-7:30</vt:lpstr>
      <vt:lpstr>Virtual Project Meetings</vt:lpstr>
      <vt:lpstr>PowerPoint Presentation</vt:lpstr>
      <vt:lpstr>Remote Leadership</vt:lpstr>
      <vt:lpstr>How Productive Are  Your Virtual Meetings?</vt:lpstr>
      <vt:lpstr>Top Complaints  About Virtual Meetings</vt:lpstr>
      <vt:lpstr>Complaints About  “Regular” Meetings</vt:lpstr>
      <vt:lpstr>Two Elements of a Great Meeting</vt:lpstr>
      <vt:lpstr>PowerPoint Presentation</vt:lpstr>
      <vt:lpstr>What’s Your Purpose?</vt:lpstr>
      <vt:lpstr>What Tools Are You Using?</vt:lpstr>
      <vt:lpstr>Tools to Take Advantage Of</vt:lpstr>
      <vt:lpstr>Do You Send an Agenda  For Every Meeting?</vt:lpstr>
      <vt:lpstr>Elements of a Good Agenda</vt:lpstr>
      <vt:lpstr>Part 2: Leading Your Meeting</vt:lpstr>
      <vt:lpstr>Ground Rules Matter</vt:lpstr>
      <vt:lpstr>Encourage Interaction</vt:lpstr>
      <vt:lpstr>Hybrid Meetings</vt:lpstr>
      <vt:lpstr>Have a Questioning Strategy</vt:lpstr>
      <vt:lpstr>Wrap It Up</vt:lpstr>
      <vt:lpstr>PowerPoint Presentation</vt:lpstr>
      <vt:lpstr>Action Plan</vt:lpstr>
      <vt:lpstr>Win one FREE copy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Project Management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Ryan Brooks</dc:creator>
  <cp:revision>1</cp:revision>
  <cp:lastPrinted>2019-09-11T19:09:11Z</cp:lastPrinted>
  <dcterms:created xsi:type="dcterms:W3CDTF">2019-09-17T13:44:44Z</dcterms:created>
  <dcterms:modified xsi:type="dcterms:W3CDTF">2020-04-21T20:50:44Z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0x0101000F28818726611248B933FB6348D0739A</vt:lpwstr>
  </property>
</Properties>
</file>